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88" r:id="rId4"/>
    <p:sldId id="289" r:id="rId5"/>
    <p:sldId id="264" r:id="rId6"/>
    <p:sldId id="363" r:id="rId7"/>
    <p:sldId id="348" r:id="rId8"/>
    <p:sldId id="352" r:id="rId9"/>
    <p:sldId id="284" r:id="rId10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8" d="100"/>
          <a:sy n="68" d="100"/>
        </p:scale>
        <p:origin x="147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4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ngall.com/5-number-png#respond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hyperlink" Target="https://www.homedepot.com/p/Montague-Metal-Products-24-in-Helvetica-House-Number-1-HHN-1-24/206036441" TargetMode="External"/><Relationship Id="rId1" Type="http://schemas.openxmlformats.org/officeDocument/2006/relationships/image" Target="../media/image1.jpeg"/><Relationship Id="rId6" Type="http://schemas.openxmlformats.org/officeDocument/2006/relationships/hyperlink" Target="https://it.wiktionary.org/wiki/tre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blognumbers.wordpress.com/page/2/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thecompliancecenter.com/placards/numbers.htm" TargetMode="External"/><Relationship Id="rId1" Type="http://schemas.openxmlformats.org/officeDocument/2006/relationships/image" Target="../media/image5.gif"/><Relationship Id="rId6" Type="http://schemas.openxmlformats.org/officeDocument/2006/relationships/hyperlink" Target="http://www.falsaria.com/2016/01/7-2/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s://blognumbers.wordpress.com/2010/09/27/6/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ngall.com/5-number-png#respond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hyperlink" Target="https://www.homedepot.com/p/Montague-Metal-Products-24-in-Helvetica-House-Number-1-HHN-1-24/206036441" TargetMode="External"/><Relationship Id="rId1" Type="http://schemas.openxmlformats.org/officeDocument/2006/relationships/image" Target="../media/image1.jpeg"/><Relationship Id="rId6" Type="http://schemas.openxmlformats.org/officeDocument/2006/relationships/hyperlink" Target="https://it.wiktionary.org/wiki/tre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blognumbers.wordpress.com/page/2/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thecompliancecenter.com/placards/numbers.htm" TargetMode="External"/><Relationship Id="rId1" Type="http://schemas.openxmlformats.org/officeDocument/2006/relationships/image" Target="../media/image5.gif"/><Relationship Id="rId6" Type="http://schemas.openxmlformats.org/officeDocument/2006/relationships/hyperlink" Target="http://www.falsaria.com/2016/01/7-2/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s://blognumbers.wordpress.com/2010/09/27/6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D5623A-0BC9-41AE-B8EA-5833C5A9A56B}" type="doc">
      <dgm:prSet loTypeId="urn:microsoft.com/office/officeart/2008/layout/PictureStrip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BB6AEBB-28F2-45DA-A36B-525B2B6FE071}">
      <dgm:prSet phldrT="[Text]" custT="1"/>
      <dgm:spPr/>
      <dgm:t>
        <a:bodyPr/>
        <a:lstStyle/>
        <a:p>
          <a:r>
            <a:rPr lang="en-US" sz="1400" dirty="0" err="1"/>
            <a:t>Ашиг</a:t>
          </a:r>
          <a:r>
            <a:rPr lang="en-US" sz="1400" dirty="0"/>
            <a:t> </a:t>
          </a:r>
          <a:r>
            <a:rPr lang="en-US" sz="1400" dirty="0" err="1"/>
            <a:t>хүртэгч</a:t>
          </a:r>
          <a:r>
            <a:rPr lang="en-US" sz="1400" dirty="0"/>
            <a:t> </a:t>
          </a:r>
          <a:r>
            <a:rPr lang="en-US" sz="1400" dirty="0" err="1"/>
            <a:t>эздийг</a:t>
          </a:r>
          <a:r>
            <a:rPr lang="en-US" sz="1400" dirty="0"/>
            <a:t> </a:t>
          </a:r>
          <a:r>
            <a:rPr lang="en-US" sz="1400" dirty="0" err="1"/>
            <a:t>ил</a:t>
          </a:r>
          <a:r>
            <a:rPr lang="en-US" sz="1400" dirty="0"/>
            <a:t> </a:t>
          </a:r>
          <a:r>
            <a:rPr lang="en-US" sz="1400" dirty="0" err="1"/>
            <a:t>болгох</a:t>
          </a:r>
          <a:r>
            <a:rPr lang="en-US" sz="1400" dirty="0"/>
            <a:t> </a:t>
          </a:r>
          <a:r>
            <a:rPr lang="en-US" sz="1400" dirty="0" err="1"/>
            <a:t>зорилтыг</a:t>
          </a:r>
          <a:r>
            <a:rPr lang="en-US" sz="1400" dirty="0"/>
            <a:t> </a:t>
          </a:r>
          <a:r>
            <a:rPr lang="en-US" sz="1400" dirty="0" err="1"/>
            <a:t>үндэсний</a:t>
          </a:r>
          <a:r>
            <a:rPr lang="en-US" sz="1400" dirty="0"/>
            <a:t> </a:t>
          </a:r>
          <a:r>
            <a:rPr lang="en-US" sz="1400" dirty="0" err="1"/>
            <a:t>тэргүүлэх</a:t>
          </a:r>
          <a:r>
            <a:rPr lang="en-US" sz="1400" dirty="0"/>
            <a:t> </a:t>
          </a:r>
          <a:r>
            <a:rPr lang="en-US" sz="1400" dirty="0" err="1"/>
            <a:t>шинэчлэлийн</a:t>
          </a:r>
          <a:r>
            <a:rPr lang="en-US" sz="1400" dirty="0"/>
            <a:t> </a:t>
          </a:r>
          <a:r>
            <a:rPr lang="en-US" sz="1400" dirty="0" err="1"/>
            <a:t>бодлоготой</a:t>
          </a:r>
          <a:r>
            <a:rPr lang="en-US" sz="1400" dirty="0"/>
            <a:t> </a:t>
          </a:r>
          <a:r>
            <a:rPr lang="en-US" sz="1400" dirty="0" err="1"/>
            <a:t>уялдуулах</a:t>
          </a:r>
          <a:endParaRPr lang="en-US" sz="1400" dirty="0"/>
        </a:p>
      </dgm:t>
    </dgm:pt>
    <dgm:pt modelId="{D166B69D-F553-4EDB-898C-BC26EC4BD9FD}" type="parTrans" cxnId="{58889C99-4818-459C-8016-A95DC3F4939A}">
      <dgm:prSet/>
      <dgm:spPr/>
      <dgm:t>
        <a:bodyPr/>
        <a:lstStyle/>
        <a:p>
          <a:endParaRPr lang="en-US"/>
        </a:p>
      </dgm:t>
    </dgm:pt>
    <dgm:pt modelId="{8797B119-EE0C-4A47-8A71-7BDF04520403}" type="sibTrans" cxnId="{58889C99-4818-459C-8016-A95DC3F4939A}">
      <dgm:prSet/>
      <dgm:spPr/>
      <dgm:t>
        <a:bodyPr/>
        <a:lstStyle/>
        <a:p>
          <a:endParaRPr lang="en-US"/>
        </a:p>
      </dgm:t>
    </dgm:pt>
    <dgm:pt modelId="{EF78B0F2-D93E-4F4D-B7BE-68FB984403BD}">
      <dgm:prSet phldrT="[Text]" custT="1"/>
      <dgm:spPr/>
      <dgm:t>
        <a:bodyPr/>
        <a:lstStyle/>
        <a:p>
          <a:r>
            <a:rPr lang="en-US" sz="1400" dirty="0" err="1"/>
            <a:t>Ашиг</a:t>
          </a:r>
          <a:r>
            <a:rPr lang="en-US" sz="1400" dirty="0"/>
            <a:t> </a:t>
          </a:r>
          <a:r>
            <a:rPr lang="en-US" sz="1400" dirty="0" err="1"/>
            <a:t>хүртэгч</a:t>
          </a:r>
          <a:r>
            <a:rPr lang="en-US" sz="1400" dirty="0"/>
            <a:t> </a:t>
          </a:r>
          <a:r>
            <a:rPr lang="en-US" sz="1400" dirty="0" err="1"/>
            <a:t>эздийг</a:t>
          </a:r>
          <a:r>
            <a:rPr lang="en-US" sz="1400" dirty="0"/>
            <a:t> </a:t>
          </a:r>
          <a:r>
            <a:rPr lang="en-US" sz="1400" dirty="0" err="1"/>
            <a:t>ил</a:t>
          </a:r>
          <a:r>
            <a:rPr lang="en-US" sz="1400" dirty="0"/>
            <a:t> </a:t>
          </a:r>
          <a:r>
            <a:rPr lang="en-US" sz="1400" dirty="0" err="1"/>
            <a:t>болгохтой</a:t>
          </a:r>
          <a:r>
            <a:rPr lang="en-US" sz="1400" dirty="0"/>
            <a:t> </a:t>
          </a:r>
          <a:r>
            <a:rPr lang="en-US" sz="1400" dirty="0" err="1"/>
            <a:t>холбоотой</a:t>
          </a:r>
          <a:r>
            <a:rPr lang="en-US" sz="1400" dirty="0"/>
            <a:t> </a:t>
          </a:r>
          <a:r>
            <a:rPr lang="en-US" sz="1400" dirty="0" err="1"/>
            <a:t>институтын</a:t>
          </a:r>
          <a:r>
            <a:rPr lang="en-US" sz="1400" dirty="0"/>
            <a:t> </a:t>
          </a:r>
          <a:r>
            <a:rPr lang="en-US" sz="1400" dirty="0" err="1"/>
            <a:t>хүрээг</a:t>
          </a:r>
          <a:r>
            <a:rPr lang="en-US" sz="1400" dirty="0"/>
            <a:t> </a:t>
          </a:r>
          <a:r>
            <a:rPr lang="en-US" sz="1400" dirty="0" err="1"/>
            <a:t>тодорхойлох</a:t>
          </a:r>
          <a:r>
            <a:rPr lang="mn-MN" sz="1400" dirty="0"/>
            <a:t>, эрх зүйн орчинг бүрдүүлэх</a:t>
          </a:r>
          <a:endParaRPr lang="en-US" sz="1200" dirty="0"/>
        </a:p>
      </dgm:t>
    </dgm:pt>
    <dgm:pt modelId="{52B9AF92-5ADF-484B-BC66-968E565B6ADB}" type="parTrans" cxnId="{400657E0-D9BF-416E-9CF2-F48D40A1729C}">
      <dgm:prSet/>
      <dgm:spPr/>
      <dgm:t>
        <a:bodyPr/>
        <a:lstStyle/>
        <a:p>
          <a:endParaRPr lang="en-US"/>
        </a:p>
      </dgm:t>
    </dgm:pt>
    <dgm:pt modelId="{F5BABC44-DA42-4A90-8167-F5202822FC7D}" type="sibTrans" cxnId="{400657E0-D9BF-416E-9CF2-F48D40A1729C}">
      <dgm:prSet/>
      <dgm:spPr/>
      <dgm:t>
        <a:bodyPr/>
        <a:lstStyle/>
        <a:p>
          <a:endParaRPr lang="en-US"/>
        </a:p>
      </dgm:t>
    </dgm:pt>
    <dgm:pt modelId="{1C264F47-66F0-472A-BDF5-1F437FCB5D8D}">
      <dgm:prSet phldrT="[Text]" custT="1"/>
      <dgm:spPr/>
      <dgm:t>
        <a:bodyPr/>
        <a:lstStyle/>
        <a:p>
          <a:r>
            <a:rPr lang="en-US" sz="1400" dirty="0" err="1"/>
            <a:t>Оролцогч</a:t>
          </a:r>
          <a:r>
            <a:rPr lang="en-US" sz="1400" dirty="0"/>
            <a:t> </a:t>
          </a:r>
          <a:r>
            <a:rPr lang="en-US" sz="1400" dirty="0" err="1"/>
            <a:t>талууд</a:t>
          </a:r>
          <a:r>
            <a:rPr lang="en-US" sz="1400" dirty="0"/>
            <a:t> </a:t>
          </a:r>
          <a:r>
            <a:rPr lang="en-US" sz="1400" dirty="0" err="1"/>
            <a:t>зөвшилцсөний</a:t>
          </a:r>
          <a:r>
            <a:rPr lang="en-US" sz="1400" dirty="0"/>
            <a:t> </a:t>
          </a:r>
          <a:r>
            <a:rPr lang="en-US" sz="1400" dirty="0" err="1"/>
            <a:t>үндсэн</a:t>
          </a:r>
          <a:r>
            <a:rPr lang="en-US" sz="1400" dirty="0"/>
            <a:t> </a:t>
          </a:r>
          <a:r>
            <a:rPr lang="en-US" sz="1400" dirty="0" err="1"/>
            <a:t>дээр</a:t>
          </a:r>
          <a:r>
            <a:rPr lang="en-US" sz="1400" dirty="0"/>
            <a:t> "</a:t>
          </a:r>
          <a:r>
            <a:rPr lang="en-US" sz="1400" dirty="0" err="1"/>
            <a:t>Ашиг</a:t>
          </a:r>
          <a:r>
            <a:rPr lang="en-US" sz="1400" dirty="0"/>
            <a:t> </a:t>
          </a:r>
          <a:r>
            <a:rPr lang="en-US" sz="1400" dirty="0" err="1"/>
            <a:t>хүртэгч</a:t>
          </a:r>
          <a:r>
            <a:rPr lang="en-US" sz="1400" dirty="0"/>
            <a:t> </a:t>
          </a:r>
          <a:r>
            <a:rPr lang="en-US" sz="1400" dirty="0" err="1"/>
            <a:t>эзэд</a:t>
          </a:r>
          <a:r>
            <a:rPr lang="en-US" sz="1400" dirty="0"/>
            <a:t>"-</a:t>
          </a:r>
          <a:r>
            <a:rPr lang="en-US" sz="1400" dirty="0" err="1"/>
            <a:t>ийн</a:t>
          </a:r>
          <a:r>
            <a:rPr lang="en-US" sz="1400" dirty="0"/>
            <a:t> </a:t>
          </a:r>
          <a:r>
            <a:rPr lang="en-US" sz="1400" dirty="0" err="1"/>
            <a:t>талаарх</a:t>
          </a:r>
          <a:r>
            <a:rPr lang="en-US" sz="1400" dirty="0"/>
            <a:t> </a:t>
          </a:r>
          <a:r>
            <a:rPr lang="en-US" sz="1400" dirty="0" err="1"/>
            <a:t>тогтсон</a:t>
          </a:r>
          <a:r>
            <a:rPr lang="en-US" sz="1400" dirty="0"/>
            <a:t> </a:t>
          </a:r>
          <a:r>
            <a:rPr lang="en-US" sz="1400" dirty="0" err="1"/>
            <a:t>нэр</a:t>
          </a:r>
          <a:r>
            <a:rPr lang="en-US" sz="1400" dirty="0"/>
            <a:t> </a:t>
          </a:r>
          <a:r>
            <a:rPr lang="en-US" sz="1400" dirty="0" err="1"/>
            <a:t>томъёо</a:t>
          </a:r>
          <a:r>
            <a:rPr lang="en-US" sz="1400" dirty="0"/>
            <a:t>, </a:t>
          </a:r>
          <a:r>
            <a:rPr lang="en-US" sz="1400" dirty="0" err="1"/>
            <a:t>тодорхойлолт</a:t>
          </a:r>
          <a:r>
            <a:rPr lang="en-US" sz="1400" dirty="0"/>
            <a:t>, </a:t>
          </a:r>
          <a:r>
            <a:rPr lang="en-US" sz="1400" dirty="0" err="1"/>
            <a:t>хамрах</a:t>
          </a:r>
          <a:r>
            <a:rPr lang="en-US" sz="1400" dirty="0"/>
            <a:t> </a:t>
          </a:r>
          <a:r>
            <a:rPr lang="en-US" sz="1400" dirty="0" err="1"/>
            <a:t>хүрээ</a:t>
          </a:r>
          <a:r>
            <a:rPr lang="en-US" sz="1400" dirty="0"/>
            <a:t>, </a:t>
          </a:r>
          <a:r>
            <a:rPr lang="en-US" sz="1400" dirty="0" err="1"/>
            <a:t>материаллаг</a:t>
          </a:r>
          <a:r>
            <a:rPr lang="en-US" sz="1400" dirty="0"/>
            <a:t> </a:t>
          </a:r>
          <a:r>
            <a:rPr lang="en-US" sz="1400" dirty="0" err="1"/>
            <a:t>босго</a:t>
          </a:r>
          <a:r>
            <a:rPr lang="en-US" sz="1400" dirty="0"/>
            <a:t>, </a:t>
          </a:r>
          <a:r>
            <a:rPr lang="en-US" sz="1400" dirty="0" err="1"/>
            <a:t>мэдээллийн</a:t>
          </a:r>
          <a:r>
            <a:rPr lang="en-US" sz="1400" dirty="0"/>
            <a:t> </a:t>
          </a:r>
          <a:r>
            <a:rPr lang="en-US" sz="1400" dirty="0" err="1"/>
            <a:t>нарийвчлалын</a:t>
          </a:r>
          <a:r>
            <a:rPr lang="en-US" sz="1400" dirty="0"/>
            <a:t> </a:t>
          </a:r>
          <a:r>
            <a:rPr lang="en-US" sz="1400" dirty="0" err="1"/>
            <a:t>түвшин</a:t>
          </a:r>
          <a:r>
            <a:rPr lang="en-US" sz="1400" dirty="0"/>
            <a:t>, </a:t>
          </a:r>
          <a:r>
            <a:rPr lang="en-US" sz="1400" dirty="0" err="1"/>
            <a:t>тайлагналын</a:t>
          </a:r>
          <a:r>
            <a:rPr lang="en-US" sz="1400" dirty="0"/>
            <a:t> </a:t>
          </a:r>
          <a:r>
            <a:rPr lang="en-US" sz="1400" dirty="0" err="1"/>
            <a:t>хугацааны</a:t>
          </a:r>
          <a:r>
            <a:rPr lang="en-US" sz="1400" dirty="0"/>
            <a:t> </a:t>
          </a:r>
          <a:r>
            <a:rPr lang="en-US" sz="1400" dirty="0" err="1"/>
            <a:t>үечлэлтэй</a:t>
          </a:r>
          <a:r>
            <a:rPr lang="en-US" sz="1400" dirty="0"/>
            <a:t> </a:t>
          </a:r>
          <a:r>
            <a:rPr lang="en-US" sz="1400" dirty="0" err="1"/>
            <a:t>болох</a:t>
          </a:r>
          <a:endParaRPr lang="en-US" sz="1200" dirty="0"/>
        </a:p>
      </dgm:t>
    </dgm:pt>
    <dgm:pt modelId="{CD55386A-1588-4A12-8922-A510C3E86940}" type="parTrans" cxnId="{D52234CB-9056-421D-869B-5D18EA9EF1A5}">
      <dgm:prSet/>
      <dgm:spPr/>
      <dgm:t>
        <a:bodyPr/>
        <a:lstStyle/>
        <a:p>
          <a:endParaRPr lang="en-US"/>
        </a:p>
      </dgm:t>
    </dgm:pt>
    <dgm:pt modelId="{3A9F9611-322B-4884-B920-242E8F025C76}" type="sibTrans" cxnId="{D52234CB-9056-421D-869B-5D18EA9EF1A5}">
      <dgm:prSet/>
      <dgm:spPr/>
      <dgm:t>
        <a:bodyPr/>
        <a:lstStyle/>
        <a:p>
          <a:endParaRPr lang="en-US"/>
        </a:p>
      </dgm:t>
    </dgm:pt>
    <dgm:pt modelId="{84AAC8FA-043A-45B7-B5E4-0283B29443C5}">
      <dgm:prSet phldrT="[Text]" custT="1"/>
      <dgm:spPr/>
      <dgm:t>
        <a:bodyPr/>
        <a:lstStyle/>
        <a:p>
          <a:r>
            <a:rPr lang="en-US" sz="1400" dirty="0" err="1"/>
            <a:t>Олон</a:t>
          </a:r>
          <a:r>
            <a:rPr lang="en-US" sz="1400" dirty="0"/>
            <a:t> </a:t>
          </a:r>
          <a:r>
            <a:rPr lang="en-US" sz="1400" dirty="0" err="1"/>
            <a:t>нийтийн</a:t>
          </a:r>
          <a:r>
            <a:rPr lang="en-US" sz="1400" dirty="0"/>
            <a:t> </a:t>
          </a:r>
          <a:r>
            <a:rPr lang="en-US" sz="1400" dirty="0" err="1"/>
            <a:t>мэдлэг</a:t>
          </a:r>
          <a:r>
            <a:rPr lang="en-US" sz="1400" dirty="0"/>
            <a:t> </a:t>
          </a:r>
          <a:r>
            <a:rPr lang="en-US" sz="1400" dirty="0" err="1"/>
            <a:t>ойлголтыг</a:t>
          </a:r>
          <a:r>
            <a:rPr lang="en-US" sz="1400" dirty="0"/>
            <a:t> </a:t>
          </a:r>
          <a:r>
            <a:rPr lang="en-US" sz="1400" dirty="0" err="1"/>
            <a:t>нэмэгдүүлэх</a:t>
          </a:r>
          <a:r>
            <a:rPr lang="en-US" sz="1400" dirty="0"/>
            <a:t> </a:t>
          </a:r>
          <a:r>
            <a:rPr lang="en-US" sz="1400" dirty="0" err="1"/>
            <a:t>замаар</a:t>
          </a:r>
          <a:r>
            <a:rPr lang="en-US" sz="1400" dirty="0"/>
            <a:t> АХЭ-</a:t>
          </a:r>
          <a:r>
            <a:rPr lang="en-US" sz="1400" dirty="0" err="1"/>
            <a:t>ээ</a:t>
          </a:r>
          <a:r>
            <a:rPr lang="en-US" sz="1400" dirty="0"/>
            <a:t> </a:t>
          </a:r>
          <a:r>
            <a:rPr lang="en-US" sz="1400" dirty="0" err="1"/>
            <a:t>ил</a:t>
          </a:r>
          <a:r>
            <a:rPr lang="en-US" sz="1400" dirty="0"/>
            <a:t> </a:t>
          </a:r>
          <a:r>
            <a:rPr lang="en-US" sz="1400" dirty="0" err="1"/>
            <a:t>болгох</a:t>
          </a:r>
          <a:r>
            <a:rPr lang="en-US" sz="1400" dirty="0"/>
            <a:t> </a:t>
          </a:r>
          <a:r>
            <a:rPr lang="en-US" sz="1400" dirty="0" err="1"/>
            <a:t>компанид</a:t>
          </a:r>
          <a:r>
            <a:rPr lang="en-US" sz="1400" dirty="0"/>
            <a:t> </a:t>
          </a:r>
          <a:r>
            <a:rPr lang="en-US" sz="1400" dirty="0" err="1"/>
            <a:t>чиглэсэн</a:t>
          </a:r>
          <a:r>
            <a:rPr lang="en-US" sz="1400" dirty="0"/>
            <a:t> </a:t>
          </a:r>
          <a:r>
            <a:rPr lang="en-US" sz="1400" dirty="0" err="1"/>
            <a:t>нөлөөллийн</a:t>
          </a:r>
          <a:r>
            <a:rPr lang="en-US" sz="1400" dirty="0"/>
            <a:t> </a:t>
          </a:r>
          <a:r>
            <a:rPr lang="en-US" sz="1400" dirty="0" err="1"/>
            <a:t>ажил</a:t>
          </a:r>
          <a:r>
            <a:rPr lang="en-US" sz="1400" dirty="0"/>
            <a:t> </a:t>
          </a:r>
          <a:r>
            <a:rPr lang="en-US" sz="1400" dirty="0" err="1"/>
            <a:t>зохион</a:t>
          </a:r>
          <a:r>
            <a:rPr lang="en-US" sz="1400" dirty="0"/>
            <a:t> </a:t>
          </a:r>
          <a:r>
            <a:rPr lang="en-US" sz="1400" dirty="0" err="1"/>
            <a:t>байгуулах</a:t>
          </a:r>
          <a:endParaRPr lang="en-US" sz="1400" dirty="0"/>
        </a:p>
      </dgm:t>
    </dgm:pt>
    <dgm:pt modelId="{8F91148B-F710-4A77-927C-F74A57EEED72}" type="parTrans" cxnId="{7FBC6BD1-2734-4031-B0C5-B8AC73E30D92}">
      <dgm:prSet/>
      <dgm:spPr/>
      <dgm:t>
        <a:bodyPr/>
        <a:lstStyle/>
        <a:p>
          <a:endParaRPr lang="en-US"/>
        </a:p>
      </dgm:t>
    </dgm:pt>
    <dgm:pt modelId="{36D391D1-4954-4CAA-AE65-5C8164D6EEBA}" type="sibTrans" cxnId="{7FBC6BD1-2734-4031-B0C5-B8AC73E30D92}">
      <dgm:prSet/>
      <dgm:spPr/>
      <dgm:t>
        <a:bodyPr/>
        <a:lstStyle/>
        <a:p>
          <a:endParaRPr lang="en-US"/>
        </a:p>
      </dgm:t>
    </dgm:pt>
    <dgm:pt modelId="{9CB18CD5-EBDC-4F8C-944E-C0B7A42CAAC9}">
      <dgm:prSet phldrT="[Text]"/>
      <dgm:spPr/>
      <dgm:t>
        <a:bodyPr/>
        <a:lstStyle/>
        <a:p>
          <a:endParaRPr lang="en-US" sz="900" dirty="0"/>
        </a:p>
      </dgm:t>
    </dgm:pt>
    <dgm:pt modelId="{E3DF34C9-7654-4807-8217-D928449A6229}" type="parTrans" cxnId="{C2F8BB40-231D-4471-9ED3-258AB49F7B7F}">
      <dgm:prSet/>
      <dgm:spPr/>
      <dgm:t>
        <a:bodyPr/>
        <a:lstStyle/>
        <a:p>
          <a:endParaRPr lang="en-US"/>
        </a:p>
      </dgm:t>
    </dgm:pt>
    <dgm:pt modelId="{6F9A2C64-9BBA-4CD4-894D-232E4599AB42}" type="sibTrans" cxnId="{C2F8BB40-231D-4471-9ED3-258AB49F7B7F}">
      <dgm:prSet/>
      <dgm:spPr/>
      <dgm:t>
        <a:bodyPr/>
        <a:lstStyle/>
        <a:p>
          <a:endParaRPr lang="en-US"/>
        </a:p>
      </dgm:t>
    </dgm:pt>
    <dgm:pt modelId="{A52A35A8-AED4-43FB-BF46-35572180E355}" type="pres">
      <dgm:prSet presAssocID="{A8D5623A-0BC9-41AE-B8EA-5833C5A9A56B}" presName="Name0" presStyleCnt="0">
        <dgm:presLayoutVars>
          <dgm:dir/>
          <dgm:resizeHandles val="exact"/>
        </dgm:presLayoutVars>
      </dgm:prSet>
      <dgm:spPr/>
    </dgm:pt>
    <dgm:pt modelId="{C42D1B8B-8FB2-494F-94B8-857C93F22ED1}" type="pres">
      <dgm:prSet presAssocID="{9BB6AEBB-28F2-45DA-A36B-525B2B6FE071}" presName="composite" presStyleCnt="0"/>
      <dgm:spPr/>
    </dgm:pt>
    <dgm:pt modelId="{F552C842-56EA-4E24-BAF4-D6ED83399E79}" type="pres">
      <dgm:prSet presAssocID="{9BB6AEBB-28F2-45DA-A36B-525B2B6FE071}" presName="rect1" presStyleLbl="trAlignAcc1" presStyleIdx="0" presStyleCnt="4" custLinFactNeighborX="-1628" custLinFactNeighborY="-8647">
        <dgm:presLayoutVars>
          <dgm:bulletEnabled val="1"/>
        </dgm:presLayoutVars>
      </dgm:prSet>
      <dgm:spPr/>
    </dgm:pt>
    <dgm:pt modelId="{EB4D29B7-3299-4506-9385-694B34DCA121}" type="pres">
      <dgm:prSet presAssocID="{9BB6AEBB-28F2-45DA-A36B-525B2B6FE071}" presName="rect2" presStyleLbl="fgImgPlace1" presStyleIdx="0" presStyleCnt="4" custScaleY="91741" custLinFactNeighborX="-1898" custLinFactNeighborY="154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25000" r="-25000"/>
          </a:stretch>
        </a:blipFill>
      </dgm:spPr>
    </dgm:pt>
    <dgm:pt modelId="{CD442811-CA00-4D7F-B4A3-8CD436840316}" type="pres">
      <dgm:prSet presAssocID="{8797B119-EE0C-4A47-8A71-7BDF04520403}" presName="sibTrans" presStyleCnt="0"/>
      <dgm:spPr/>
    </dgm:pt>
    <dgm:pt modelId="{76AF74FB-9767-440C-82D3-41B5F5EC40F3}" type="pres">
      <dgm:prSet presAssocID="{EF78B0F2-D93E-4F4D-B7BE-68FB984403BD}" presName="composite" presStyleCnt="0"/>
      <dgm:spPr/>
    </dgm:pt>
    <dgm:pt modelId="{38EA0A60-FF48-41B8-953D-070FD260C452}" type="pres">
      <dgm:prSet presAssocID="{EF78B0F2-D93E-4F4D-B7BE-68FB984403BD}" presName="rect1" presStyleLbl="trAlignAcc1" presStyleIdx="1" presStyleCnt="4">
        <dgm:presLayoutVars>
          <dgm:bulletEnabled val="1"/>
        </dgm:presLayoutVars>
      </dgm:prSet>
      <dgm:spPr/>
    </dgm:pt>
    <dgm:pt modelId="{D678E80E-0D59-4CED-AF5D-2A8340F76832}" type="pres">
      <dgm:prSet presAssocID="{EF78B0F2-D93E-4F4D-B7BE-68FB984403BD}" presName="rect2" presStyleLbl="fgImgPlace1" presStyleIdx="1" presStyleCnt="4" custScaleX="100660" custScaleY="91741" custLinFactNeighborX="1178" custLinFactNeighborY="-569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5000" r="-5000"/>
          </a:stretch>
        </a:blipFill>
      </dgm:spPr>
    </dgm:pt>
    <dgm:pt modelId="{096535A3-40EB-4705-9DAF-FCABB1EF3069}" type="pres">
      <dgm:prSet presAssocID="{F5BABC44-DA42-4A90-8167-F5202822FC7D}" presName="sibTrans" presStyleCnt="0"/>
      <dgm:spPr/>
    </dgm:pt>
    <dgm:pt modelId="{D7BE6DAF-3F2A-458B-81F0-899A3D7D98A5}" type="pres">
      <dgm:prSet presAssocID="{1C264F47-66F0-472A-BDF5-1F437FCB5D8D}" presName="composite" presStyleCnt="0"/>
      <dgm:spPr/>
    </dgm:pt>
    <dgm:pt modelId="{A7BF10D4-4112-4C57-8ED5-F63591EABEE5}" type="pres">
      <dgm:prSet presAssocID="{1C264F47-66F0-472A-BDF5-1F437FCB5D8D}" presName="rect1" presStyleLbl="trAlignAcc1" presStyleIdx="2" presStyleCnt="4">
        <dgm:presLayoutVars>
          <dgm:bulletEnabled val="1"/>
        </dgm:presLayoutVars>
      </dgm:prSet>
      <dgm:spPr/>
    </dgm:pt>
    <dgm:pt modelId="{EC09A0D5-AF84-4888-885B-CA120A2D9CCA}" type="pres">
      <dgm:prSet presAssocID="{1C264F47-66F0-472A-BDF5-1F437FCB5D8D}" presName="rect2" presStyleLbl="fgImgPlace1" presStyleIdx="2" presStyleCnt="4" custScaleX="91979" custScaleY="86007" custLinFactNeighborX="-11929" custLinFactNeighborY="-229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22000" r="-22000"/>
          </a:stretch>
        </a:blipFill>
      </dgm:spPr>
    </dgm:pt>
    <dgm:pt modelId="{02C0E538-8CED-4FDB-9439-C56D020277A7}" type="pres">
      <dgm:prSet presAssocID="{3A9F9611-322B-4884-B920-242E8F025C76}" presName="sibTrans" presStyleCnt="0"/>
      <dgm:spPr/>
    </dgm:pt>
    <dgm:pt modelId="{2DCC54FD-4186-4539-B679-747F0832134A}" type="pres">
      <dgm:prSet presAssocID="{84AAC8FA-043A-45B7-B5E4-0283B29443C5}" presName="composite" presStyleCnt="0"/>
      <dgm:spPr/>
    </dgm:pt>
    <dgm:pt modelId="{18402784-5EBC-45BC-9097-D12F736C50B5}" type="pres">
      <dgm:prSet presAssocID="{84AAC8FA-043A-45B7-B5E4-0283B29443C5}" presName="rect1" presStyleLbl="trAlignAcc1" presStyleIdx="3" presStyleCnt="4" custLinFactNeighborX="42" custLinFactNeighborY="-2198">
        <dgm:presLayoutVars>
          <dgm:bulletEnabled val="1"/>
        </dgm:presLayoutVars>
      </dgm:prSet>
      <dgm:spPr/>
    </dgm:pt>
    <dgm:pt modelId="{4F8CBFFA-4DFF-4173-B0F2-EB17FEAD2AFD}" type="pres">
      <dgm:prSet presAssocID="{84AAC8FA-043A-45B7-B5E4-0283B29443C5}" presName="rect2" presStyleLbl="fgImgPlace1" presStyleIdx="3" presStyleCnt="4" custScaleX="125704" custScaleY="112942" custLinFactNeighborX="-5313" custLinFactNeighborY="-6588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/>
          <a:stretch>
            <a:fillRect l="-4000" r="-4000"/>
          </a:stretch>
        </a:blipFill>
      </dgm:spPr>
    </dgm:pt>
  </dgm:ptLst>
  <dgm:cxnLst>
    <dgm:cxn modelId="{D2984A3B-5DDE-4681-B017-7EBF5317B348}" type="presOf" srcId="{9CB18CD5-EBDC-4F8C-944E-C0B7A42CAAC9}" destId="{A7BF10D4-4112-4C57-8ED5-F63591EABEE5}" srcOrd="0" destOrd="1" presId="urn:microsoft.com/office/officeart/2008/layout/PictureStrips"/>
    <dgm:cxn modelId="{C2F8BB40-231D-4471-9ED3-258AB49F7B7F}" srcId="{1C264F47-66F0-472A-BDF5-1F437FCB5D8D}" destId="{9CB18CD5-EBDC-4F8C-944E-C0B7A42CAAC9}" srcOrd="0" destOrd="0" parTransId="{E3DF34C9-7654-4807-8217-D928449A6229}" sibTransId="{6F9A2C64-9BBA-4CD4-894D-232E4599AB42}"/>
    <dgm:cxn modelId="{8D257594-AFCF-4DA2-8020-9F6DF37D677E}" type="presOf" srcId="{A8D5623A-0BC9-41AE-B8EA-5833C5A9A56B}" destId="{A52A35A8-AED4-43FB-BF46-35572180E355}" srcOrd="0" destOrd="0" presId="urn:microsoft.com/office/officeart/2008/layout/PictureStrips"/>
    <dgm:cxn modelId="{58889C99-4818-459C-8016-A95DC3F4939A}" srcId="{A8D5623A-0BC9-41AE-B8EA-5833C5A9A56B}" destId="{9BB6AEBB-28F2-45DA-A36B-525B2B6FE071}" srcOrd="0" destOrd="0" parTransId="{D166B69D-F553-4EDB-898C-BC26EC4BD9FD}" sibTransId="{8797B119-EE0C-4A47-8A71-7BDF04520403}"/>
    <dgm:cxn modelId="{3D9CEE9D-DF80-4430-AC2D-1E1B249AF597}" type="presOf" srcId="{1C264F47-66F0-472A-BDF5-1F437FCB5D8D}" destId="{A7BF10D4-4112-4C57-8ED5-F63591EABEE5}" srcOrd="0" destOrd="0" presId="urn:microsoft.com/office/officeart/2008/layout/PictureStrips"/>
    <dgm:cxn modelId="{3045F69D-D420-4515-A895-34B16902BF79}" type="presOf" srcId="{EF78B0F2-D93E-4F4D-B7BE-68FB984403BD}" destId="{38EA0A60-FF48-41B8-953D-070FD260C452}" srcOrd="0" destOrd="0" presId="urn:microsoft.com/office/officeart/2008/layout/PictureStrips"/>
    <dgm:cxn modelId="{5131BFC8-DF07-46FE-9EC2-4BDEA23A3366}" type="presOf" srcId="{9BB6AEBB-28F2-45DA-A36B-525B2B6FE071}" destId="{F552C842-56EA-4E24-BAF4-D6ED83399E79}" srcOrd="0" destOrd="0" presId="urn:microsoft.com/office/officeart/2008/layout/PictureStrips"/>
    <dgm:cxn modelId="{D52234CB-9056-421D-869B-5D18EA9EF1A5}" srcId="{A8D5623A-0BC9-41AE-B8EA-5833C5A9A56B}" destId="{1C264F47-66F0-472A-BDF5-1F437FCB5D8D}" srcOrd="2" destOrd="0" parTransId="{CD55386A-1588-4A12-8922-A510C3E86940}" sibTransId="{3A9F9611-322B-4884-B920-242E8F025C76}"/>
    <dgm:cxn modelId="{7FBC6BD1-2734-4031-B0C5-B8AC73E30D92}" srcId="{A8D5623A-0BC9-41AE-B8EA-5833C5A9A56B}" destId="{84AAC8FA-043A-45B7-B5E4-0283B29443C5}" srcOrd="3" destOrd="0" parTransId="{8F91148B-F710-4A77-927C-F74A57EEED72}" sibTransId="{36D391D1-4954-4CAA-AE65-5C8164D6EEBA}"/>
    <dgm:cxn modelId="{400657E0-D9BF-416E-9CF2-F48D40A1729C}" srcId="{A8D5623A-0BC9-41AE-B8EA-5833C5A9A56B}" destId="{EF78B0F2-D93E-4F4D-B7BE-68FB984403BD}" srcOrd="1" destOrd="0" parTransId="{52B9AF92-5ADF-484B-BC66-968E565B6ADB}" sibTransId="{F5BABC44-DA42-4A90-8167-F5202822FC7D}"/>
    <dgm:cxn modelId="{2C63E2FF-163D-4750-93A5-97464642AFDE}" type="presOf" srcId="{84AAC8FA-043A-45B7-B5E4-0283B29443C5}" destId="{18402784-5EBC-45BC-9097-D12F736C50B5}" srcOrd="0" destOrd="0" presId="urn:microsoft.com/office/officeart/2008/layout/PictureStrips"/>
    <dgm:cxn modelId="{CD8E9806-25F4-45FE-83AE-422928C8038A}" type="presParOf" srcId="{A52A35A8-AED4-43FB-BF46-35572180E355}" destId="{C42D1B8B-8FB2-494F-94B8-857C93F22ED1}" srcOrd="0" destOrd="0" presId="urn:microsoft.com/office/officeart/2008/layout/PictureStrips"/>
    <dgm:cxn modelId="{2CD682D3-66DA-4660-85E1-18643858B861}" type="presParOf" srcId="{C42D1B8B-8FB2-494F-94B8-857C93F22ED1}" destId="{F552C842-56EA-4E24-BAF4-D6ED83399E79}" srcOrd="0" destOrd="0" presId="urn:microsoft.com/office/officeart/2008/layout/PictureStrips"/>
    <dgm:cxn modelId="{61E58B3A-4B07-4CAE-B4CB-64D9B75A29BE}" type="presParOf" srcId="{C42D1B8B-8FB2-494F-94B8-857C93F22ED1}" destId="{EB4D29B7-3299-4506-9385-694B34DCA121}" srcOrd="1" destOrd="0" presId="urn:microsoft.com/office/officeart/2008/layout/PictureStrips"/>
    <dgm:cxn modelId="{026AFBEB-27F7-4FBA-8DD6-5D9CDB1AC98E}" type="presParOf" srcId="{A52A35A8-AED4-43FB-BF46-35572180E355}" destId="{CD442811-CA00-4D7F-B4A3-8CD436840316}" srcOrd="1" destOrd="0" presId="urn:microsoft.com/office/officeart/2008/layout/PictureStrips"/>
    <dgm:cxn modelId="{46D4C54A-64A6-4158-A2E2-5F70097E54EA}" type="presParOf" srcId="{A52A35A8-AED4-43FB-BF46-35572180E355}" destId="{76AF74FB-9767-440C-82D3-41B5F5EC40F3}" srcOrd="2" destOrd="0" presId="urn:microsoft.com/office/officeart/2008/layout/PictureStrips"/>
    <dgm:cxn modelId="{41B3CC00-7A33-4347-B828-3D13E2A0461E}" type="presParOf" srcId="{76AF74FB-9767-440C-82D3-41B5F5EC40F3}" destId="{38EA0A60-FF48-41B8-953D-070FD260C452}" srcOrd="0" destOrd="0" presId="urn:microsoft.com/office/officeart/2008/layout/PictureStrips"/>
    <dgm:cxn modelId="{57CAD4AA-3F36-4CBC-8EF7-5E431ACAF55C}" type="presParOf" srcId="{76AF74FB-9767-440C-82D3-41B5F5EC40F3}" destId="{D678E80E-0D59-4CED-AF5D-2A8340F76832}" srcOrd="1" destOrd="0" presId="urn:microsoft.com/office/officeart/2008/layout/PictureStrips"/>
    <dgm:cxn modelId="{96437A93-94B5-40D7-A18C-278819E64625}" type="presParOf" srcId="{A52A35A8-AED4-43FB-BF46-35572180E355}" destId="{096535A3-40EB-4705-9DAF-FCABB1EF3069}" srcOrd="3" destOrd="0" presId="urn:microsoft.com/office/officeart/2008/layout/PictureStrips"/>
    <dgm:cxn modelId="{E2501BEF-7774-4AB0-8B2F-F6BE51051856}" type="presParOf" srcId="{A52A35A8-AED4-43FB-BF46-35572180E355}" destId="{D7BE6DAF-3F2A-458B-81F0-899A3D7D98A5}" srcOrd="4" destOrd="0" presId="urn:microsoft.com/office/officeart/2008/layout/PictureStrips"/>
    <dgm:cxn modelId="{E652CFD3-793C-4A52-A190-BD82D987FEC0}" type="presParOf" srcId="{D7BE6DAF-3F2A-458B-81F0-899A3D7D98A5}" destId="{A7BF10D4-4112-4C57-8ED5-F63591EABEE5}" srcOrd="0" destOrd="0" presId="urn:microsoft.com/office/officeart/2008/layout/PictureStrips"/>
    <dgm:cxn modelId="{F3F590E1-37CC-4D1E-B670-FA261E5FD905}" type="presParOf" srcId="{D7BE6DAF-3F2A-458B-81F0-899A3D7D98A5}" destId="{EC09A0D5-AF84-4888-885B-CA120A2D9CCA}" srcOrd="1" destOrd="0" presId="urn:microsoft.com/office/officeart/2008/layout/PictureStrips"/>
    <dgm:cxn modelId="{196583C3-2007-447E-BF19-6C2E9AAFD902}" type="presParOf" srcId="{A52A35A8-AED4-43FB-BF46-35572180E355}" destId="{02C0E538-8CED-4FDB-9439-C56D020277A7}" srcOrd="5" destOrd="0" presId="urn:microsoft.com/office/officeart/2008/layout/PictureStrips"/>
    <dgm:cxn modelId="{7DEDAF7F-509C-4027-B79D-B3CD69F36B4C}" type="presParOf" srcId="{A52A35A8-AED4-43FB-BF46-35572180E355}" destId="{2DCC54FD-4186-4539-B679-747F0832134A}" srcOrd="6" destOrd="0" presId="urn:microsoft.com/office/officeart/2008/layout/PictureStrips"/>
    <dgm:cxn modelId="{BD33F0B5-C338-4B3F-A2DB-8B7748B8287E}" type="presParOf" srcId="{2DCC54FD-4186-4539-B679-747F0832134A}" destId="{18402784-5EBC-45BC-9097-D12F736C50B5}" srcOrd="0" destOrd="0" presId="urn:microsoft.com/office/officeart/2008/layout/PictureStrips"/>
    <dgm:cxn modelId="{3D9C7C4F-0C5C-403E-91B7-0373A4E49C6A}" type="presParOf" srcId="{2DCC54FD-4186-4539-B679-747F0832134A}" destId="{4F8CBFFA-4DFF-4173-B0F2-EB17FEAD2AF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E2EE7A-8D0D-4E81-8AF8-3DF5811868DC}" type="doc">
      <dgm:prSet loTypeId="urn:microsoft.com/office/officeart/2005/8/layout/vList3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0E2C2A7-F98A-4B2B-9210-E0F584F77D93}">
      <dgm:prSet phldrT="[Text]"/>
      <dgm:spPr/>
      <dgm:t>
        <a:bodyPr/>
        <a:lstStyle/>
        <a:p>
          <a:r>
            <a:rPr lang="en-US" dirty="0" err="1"/>
            <a:t>Улс</a:t>
          </a:r>
          <a:r>
            <a:rPr lang="en-US" dirty="0"/>
            <a:t> </a:t>
          </a:r>
          <a:r>
            <a:rPr lang="en-US" dirty="0" err="1"/>
            <a:t>төрд</a:t>
          </a:r>
          <a:r>
            <a:rPr lang="en-US" dirty="0"/>
            <a:t> </a:t>
          </a:r>
          <a:r>
            <a:rPr lang="en-US" dirty="0" err="1"/>
            <a:t>нөлөө</a:t>
          </a:r>
          <a:r>
            <a:rPr lang="en-US" dirty="0"/>
            <a:t> </a:t>
          </a:r>
          <a:r>
            <a:rPr lang="en-US" dirty="0" err="1"/>
            <a:t>бүхий</a:t>
          </a:r>
          <a:r>
            <a:rPr lang="en-US" dirty="0"/>
            <a:t> </a:t>
          </a:r>
          <a:r>
            <a:rPr lang="en-US" dirty="0" err="1"/>
            <a:t>этгээд</a:t>
          </a:r>
          <a:r>
            <a:rPr lang="en-US" dirty="0"/>
            <a:t> </a:t>
          </a:r>
          <a:r>
            <a:rPr lang="en-US" dirty="0" err="1"/>
            <a:t>нь</a:t>
          </a:r>
          <a:r>
            <a:rPr lang="en-US" dirty="0"/>
            <a:t> </a:t>
          </a:r>
          <a:r>
            <a:rPr lang="mn-MN" dirty="0"/>
            <a:t>олборлох үйлдвэрлэл</a:t>
          </a:r>
          <a:r>
            <a:rPr lang="en-US" dirty="0" err="1"/>
            <a:t>ээс</a:t>
          </a:r>
          <a:r>
            <a:rPr lang="en-US" dirty="0"/>
            <a:t> </a:t>
          </a:r>
          <a:r>
            <a:rPr lang="en-US" dirty="0" err="1"/>
            <a:t>ашиг</a:t>
          </a:r>
          <a:r>
            <a:rPr lang="en-US" dirty="0"/>
            <a:t> </a:t>
          </a:r>
          <a:r>
            <a:rPr lang="en-US" dirty="0" err="1"/>
            <a:t>хүртэгч</a:t>
          </a:r>
          <a:r>
            <a:rPr lang="en-US" dirty="0"/>
            <a:t> </a:t>
          </a:r>
          <a:r>
            <a:rPr lang="en-US" dirty="0" err="1"/>
            <a:t>бол</a:t>
          </a:r>
          <a:r>
            <a:rPr lang="en-US" dirty="0"/>
            <a:t> </a:t>
          </a:r>
          <a:r>
            <a:rPr lang="en-US" dirty="0" err="1"/>
            <a:t>түүний</a:t>
          </a:r>
          <a:r>
            <a:rPr lang="en-US" dirty="0"/>
            <a:t> </a:t>
          </a:r>
          <a:r>
            <a:rPr lang="en-US" dirty="0" err="1"/>
            <a:t>мэдээлэл</a:t>
          </a:r>
          <a:r>
            <a:rPr lang="en-US" dirty="0"/>
            <a:t> </a:t>
          </a:r>
          <a:r>
            <a:rPr lang="en-US" dirty="0" err="1"/>
            <a:t>бүрэн</a:t>
          </a:r>
          <a:r>
            <a:rPr lang="en-US" dirty="0"/>
            <a:t> </a:t>
          </a:r>
          <a:r>
            <a:rPr lang="en-US" dirty="0" err="1"/>
            <a:t>ил</a:t>
          </a:r>
          <a:r>
            <a:rPr lang="en-US" dirty="0"/>
            <a:t> </a:t>
          </a:r>
          <a:r>
            <a:rPr lang="en-US" dirty="0" err="1"/>
            <a:t>болох</a:t>
          </a:r>
          <a:r>
            <a:rPr lang="en-US" dirty="0"/>
            <a:t> </a:t>
          </a:r>
          <a:r>
            <a:rPr lang="en-US" dirty="0" err="1"/>
            <a:t>нөхцөлийг</a:t>
          </a:r>
          <a:r>
            <a:rPr lang="en-US" dirty="0"/>
            <a:t> </a:t>
          </a:r>
          <a:r>
            <a:rPr lang="en-US" dirty="0" err="1"/>
            <a:t>хангах</a:t>
          </a:r>
          <a:endParaRPr lang="en-US" dirty="0"/>
        </a:p>
      </dgm:t>
    </dgm:pt>
    <dgm:pt modelId="{74025FF8-8035-4819-A8B4-A581BFD3DFD3}" type="parTrans" cxnId="{0691AE91-71FF-4443-9F2C-EBA6FDD77C6F}">
      <dgm:prSet/>
      <dgm:spPr/>
      <dgm:t>
        <a:bodyPr/>
        <a:lstStyle/>
        <a:p>
          <a:endParaRPr lang="en-US"/>
        </a:p>
      </dgm:t>
    </dgm:pt>
    <dgm:pt modelId="{9571C92B-8DFB-4B5E-8F46-9734EEBC5456}" type="sibTrans" cxnId="{0691AE91-71FF-4443-9F2C-EBA6FDD77C6F}">
      <dgm:prSet/>
      <dgm:spPr/>
      <dgm:t>
        <a:bodyPr/>
        <a:lstStyle/>
        <a:p>
          <a:endParaRPr lang="en-US"/>
        </a:p>
      </dgm:t>
    </dgm:pt>
    <dgm:pt modelId="{6FD25309-C580-4E48-A1C7-90102D90BEBD}">
      <dgm:prSet phldrT="[Text]"/>
      <dgm:spPr/>
      <dgm:t>
        <a:bodyPr/>
        <a:lstStyle/>
        <a:p>
          <a:r>
            <a:rPr lang="mn-MN" dirty="0"/>
            <a:t>Ашиг хүртэгч эцсийн эздийн мэдээллийг цуглуулах, мэдээллийн үнэн бодит байдлыг баталгаажуулах</a:t>
          </a:r>
          <a:endParaRPr lang="en-US" dirty="0"/>
        </a:p>
      </dgm:t>
    </dgm:pt>
    <dgm:pt modelId="{4E0CBA26-18C7-4ADD-8738-40FA28E46996}" type="parTrans" cxnId="{9415F42C-2E84-43EC-93C3-A8B9626512FC}">
      <dgm:prSet/>
      <dgm:spPr/>
      <dgm:t>
        <a:bodyPr/>
        <a:lstStyle/>
        <a:p>
          <a:endParaRPr lang="en-US"/>
        </a:p>
      </dgm:t>
    </dgm:pt>
    <dgm:pt modelId="{0B5595EC-92F9-498C-820C-BE995CABABDE}" type="sibTrans" cxnId="{9415F42C-2E84-43EC-93C3-A8B9626512FC}">
      <dgm:prSet/>
      <dgm:spPr/>
      <dgm:t>
        <a:bodyPr/>
        <a:lstStyle/>
        <a:p>
          <a:endParaRPr lang="en-US"/>
        </a:p>
      </dgm:t>
    </dgm:pt>
    <dgm:pt modelId="{FF29169A-5285-42DB-BD76-D9165B10C811}">
      <dgm:prSet phldrT="[Text]"/>
      <dgm:spPr/>
      <dgm:t>
        <a:bodyPr/>
        <a:lstStyle/>
        <a:p>
          <a:r>
            <a:rPr lang="en-US" dirty="0"/>
            <a:t>А</a:t>
          </a:r>
          <a:r>
            <a:rPr lang="mn-MN" dirty="0"/>
            <a:t>шиг хүртэгч эцсийн эзд</a:t>
          </a:r>
          <a:r>
            <a:rPr lang="en-US" dirty="0" err="1"/>
            <a:t>ийн</a:t>
          </a:r>
          <a:r>
            <a:rPr lang="en-US" dirty="0"/>
            <a:t> </a:t>
          </a:r>
          <a:r>
            <a:rPr lang="en-US" dirty="0" err="1"/>
            <a:t>мэдээллийг</a:t>
          </a:r>
          <a:r>
            <a:rPr lang="en-US" dirty="0"/>
            <a:t> </a:t>
          </a:r>
          <a:r>
            <a:rPr lang="en-US" dirty="0" err="1"/>
            <a:t>олон</a:t>
          </a:r>
          <a:r>
            <a:rPr lang="en-US" dirty="0"/>
            <a:t> </a:t>
          </a:r>
          <a:r>
            <a:rPr lang="en-US" dirty="0" err="1"/>
            <a:t>нийтэд</a:t>
          </a:r>
          <a:r>
            <a:rPr lang="en-US" dirty="0"/>
            <a:t> </a:t>
          </a:r>
          <a:r>
            <a:rPr lang="en-US" dirty="0" err="1"/>
            <a:t>хүртээмжтэй</a:t>
          </a:r>
          <a:r>
            <a:rPr lang="en-US" dirty="0"/>
            <a:t> </a:t>
          </a:r>
          <a:r>
            <a:rPr lang="en-US" dirty="0" err="1"/>
            <a:t>болгох</a:t>
          </a:r>
          <a:endParaRPr lang="en-US" dirty="0"/>
        </a:p>
      </dgm:t>
    </dgm:pt>
    <dgm:pt modelId="{5D2D267F-0A77-4E79-AC37-FE7BF436B629}" type="parTrans" cxnId="{3B37CEF7-C5F1-48C4-A79E-3B9932A42086}">
      <dgm:prSet/>
      <dgm:spPr/>
      <dgm:t>
        <a:bodyPr/>
        <a:lstStyle/>
        <a:p>
          <a:endParaRPr lang="en-US"/>
        </a:p>
      </dgm:t>
    </dgm:pt>
    <dgm:pt modelId="{F357BD9C-B07E-47DD-9C8F-75645260A86B}" type="sibTrans" cxnId="{3B37CEF7-C5F1-48C4-A79E-3B9932A42086}">
      <dgm:prSet/>
      <dgm:spPr/>
      <dgm:t>
        <a:bodyPr/>
        <a:lstStyle/>
        <a:p>
          <a:endParaRPr lang="en-US"/>
        </a:p>
      </dgm:t>
    </dgm:pt>
    <dgm:pt modelId="{9A7D8473-D10A-4149-9420-4854D1FEF382}" type="pres">
      <dgm:prSet presAssocID="{FBE2EE7A-8D0D-4E81-8AF8-3DF5811868DC}" presName="linearFlow" presStyleCnt="0">
        <dgm:presLayoutVars>
          <dgm:dir/>
          <dgm:resizeHandles val="exact"/>
        </dgm:presLayoutVars>
      </dgm:prSet>
      <dgm:spPr/>
    </dgm:pt>
    <dgm:pt modelId="{A215C572-6DCC-4616-95A0-5E156184B4D5}" type="pres">
      <dgm:prSet presAssocID="{D0E2C2A7-F98A-4B2B-9210-E0F584F77D93}" presName="composite" presStyleCnt="0"/>
      <dgm:spPr/>
    </dgm:pt>
    <dgm:pt modelId="{BD00EA5E-F6C5-44A6-809A-832A540A2714}" type="pres">
      <dgm:prSet presAssocID="{D0E2C2A7-F98A-4B2B-9210-E0F584F77D93}" presName="imgShp" presStyleLbl="fgImgPlace1" presStyleIdx="0" presStyleCnt="3" custLinFactNeighborX="1121" custLinFactNeighborY="-4682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13789" t="2421" r="-16211" b="-2421"/>
          </a:stretch>
        </a:blipFill>
      </dgm:spPr>
    </dgm:pt>
    <dgm:pt modelId="{3366E5E0-A2A6-426F-BD88-EFF8F53F9ACE}" type="pres">
      <dgm:prSet presAssocID="{D0E2C2A7-F98A-4B2B-9210-E0F584F77D93}" presName="txShp" presStyleLbl="node1" presStyleIdx="0" presStyleCnt="3">
        <dgm:presLayoutVars>
          <dgm:bulletEnabled val="1"/>
        </dgm:presLayoutVars>
      </dgm:prSet>
      <dgm:spPr/>
    </dgm:pt>
    <dgm:pt modelId="{26418D0E-9813-44F9-9B5A-F6031290F6F2}" type="pres">
      <dgm:prSet presAssocID="{9571C92B-8DFB-4B5E-8F46-9734EEBC5456}" presName="spacing" presStyleCnt="0"/>
      <dgm:spPr/>
    </dgm:pt>
    <dgm:pt modelId="{C0EDDF5B-2C11-4E8A-9526-218F77DBD2A7}" type="pres">
      <dgm:prSet presAssocID="{6FD25309-C580-4E48-A1C7-90102D90BEBD}" presName="composite" presStyleCnt="0"/>
      <dgm:spPr/>
    </dgm:pt>
    <dgm:pt modelId="{E62C4CB2-93F6-4D6A-B5A5-545B6F158B64}" type="pres">
      <dgm:prSet presAssocID="{6FD25309-C580-4E48-A1C7-90102D90BEBD}" presName="imgShp" presStyleLbl="fgImgPlac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8000" r="-8000"/>
          </a:stretch>
        </a:blipFill>
      </dgm:spPr>
    </dgm:pt>
    <dgm:pt modelId="{82154255-D35C-4E09-8CD6-148E4E6043FA}" type="pres">
      <dgm:prSet presAssocID="{6FD25309-C580-4E48-A1C7-90102D90BEBD}" presName="txShp" presStyleLbl="node1" presStyleIdx="1" presStyleCnt="3">
        <dgm:presLayoutVars>
          <dgm:bulletEnabled val="1"/>
        </dgm:presLayoutVars>
      </dgm:prSet>
      <dgm:spPr/>
    </dgm:pt>
    <dgm:pt modelId="{152A3D8E-B9D3-4975-9334-2654DBBC8142}" type="pres">
      <dgm:prSet presAssocID="{0B5595EC-92F9-498C-820C-BE995CABABDE}" presName="spacing" presStyleCnt="0"/>
      <dgm:spPr/>
    </dgm:pt>
    <dgm:pt modelId="{41471DF3-55E8-4F5D-847A-93AA89921AD8}" type="pres">
      <dgm:prSet presAssocID="{FF29169A-5285-42DB-BD76-D9165B10C811}" presName="composite" presStyleCnt="0"/>
      <dgm:spPr/>
    </dgm:pt>
    <dgm:pt modelId="{84401297-9486-46E1-8278-44EDC0E46E64}" type="pres">
      <dgm:prSet presAssocID="{FF29169A-5285-42DB-BD76-D9165B10C811}" presName="imgShp" presStyleLbl="fgImgPlac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8000" r="-8000"/>
          </a:stretch>
        </a:blipFill>
      </dgm:spPr>
    </dgm:pt>
    <dgm:pt modelId="{947B6FE4-ED7C-4A93-A3A3-167B9C623E85}" type="pres">
      <dgm:prSet presAssocID="{FF29169A-5285-42DB-BD76-D9165B10C811}" presName="txShp" presStyleLbl="node1" presStyleIdx="2" presStyleCnt="3">
        <dgm:presLayoutVars>
          <dgm:bulletEnabled val="1"/>
        </dgm:presLayoutVars>
      </dgm:prSet>
      <dgm:spPr/>
    </dgm:pt>
  </dgm:ptLst>
  <dgm:cxnLst>
    <dgm:cxn modelId="{9415F42C-2E84-43EC-93C3-A8B9626512FC}" srcId="{FBE2EE7A-8D0D-4E81-8AF8-3DF5811868DC}" destId="{6FD25309-C580-4E48-A1C7-90102D90BEBD}" srcOrd="1" destOrd="0" parTransId="{4E0CBA26-18C7-4ADD-8738-40FA28E46996}" sibTransId="{0B5595EC-92F9-498C-820C-BE995CABABDE}"/>
    <dgm:cxn modelId="{D19ADB6A-2646-43C3-80DB-27C46679CFD3}" type="presOf" srcId="{FBE2EE7A-8D0D-4E81-8AF8-3DF5811868DC}" destId="{9A7D8473-D10A-4149-9420-4854D1FEF382}" srcOrd="0" destOrd="0" presId="urn:microsoft.com/office/officeart/2005/8/layout/vList3"/>
    <dgm:cxn modelId="{20F8176C-9BA5-4560-82FA-E777E33B9754}" type="presOf" srcId="{FF29169A-5285-42DB-BD76-D9165B10C811}" destId="{947B6FE4-ED7C-4A93-A3A3-167B9C623E85}" srcOrd="0" destOrd="0" presId="urn:microsoft.com/office/officeart/2005/8/layout/vList3"/>
    <dgm:cxn modelId="{46709E8B-F5E0-42A6-BD42-CE9486ECE8F0}" type="presOf" srcId="{D0E2C2A7-F98A-4B2B-9210-E0F584F77D93}" destId="{3366E5E0-A2A6-426F-BD88-EFF8F53F9ACE}" srcOrd="0" destOrd="0" presId="urn:microsoft.com/office/officeart/2005/8/layout/vList3"/>
    <dgm:cxn modelId="{0691AE91-71FF-4443-9F2C-EBA6FDD77C6F}" srcId="{FBE2EE7A-8D0D-4E81-8AF8-3DF5811868DC}" destId="{D0E2C2A7-F98A-4B2B-9210-E0F584F77D93}" srcOrd="0" destOrd="0" parTransId="{74025FF8-8035-4819-A8B4-A581BFD3DFD3}" sibTransId="{9571C92B-8DFB-4B5E-8F46-9734EEBC5456}"/>
    <dgm:cxn modelId="{3B37CEF7-C5F1-48C4-A79E-3B9932A42086}" srcId="{FBE2EE7A-8D0D-4E81-8AF8-3DF5811868DC}" destId="{FF29169A-5285-42DB-BD76-D9165B10C811}" srcOrd="2" destOrd="0" parTransId="{5D2D267F-0A77-4E79-AC37-FE7BF436B629}" sibTransId="{F357BD9C-B07E-47DD-9C8F-75645260A86B}"/>
    <dgm:cxn modelId="{FA5000FB-3562-48B6-8C04-E5CF22F19360}" type="presOf" srcId="{6FD25309-C580-4E48-A1C7-90102D90BEBD}" destId="{82154255-D35C-4E09-8CD6-148E4E6043FA}" srcOrd="0" destOrd="0" presId="urn:microsoft.com/office/officeart/2005/8/layout/vList3"/>
    <dgm:cxn modelId="{BD82E8A4-29B1-4E4A-9280-4FEF2D99A47D}" type="presParOf" srcId="{9A7D8473-D10A-4149-9420-4854D1FEF382}" destId="{A215C572-6DCC-4616-95A0-5E156184B4D5}" srcOrd="0" destOrd="0" presId="urn:microsoft.com/office/officeart/2005/8/layout/vList3"/>
    <dgm:cxn modelId="{3C353E41-FC11-4D05-A11B-83CA1B7007C9}" type="presParOf" srcId="{A215C572-6DCC-4616-95A0-5E156184B4D5}" destId="{BD00EA5E-F6C5-44A6-809A-832A540A2714}" srcOrd="0" destOrd="0" presId="urn:microsoft.com/office/officeart/2005/8/layout/vList3"/>
    <dgm:cxn modelId="{12B2FD08-4460-4D90-9D29-F7A61FAAFAD2}" type="presParOf" srcId="{A215C572-6DCC-4616-95A0-5E156184B4D5}" destId="{3366E5E0-A2A6-426F-BD88-EFF8F53F9ACE}" srcOrd="1" destOrd="0" presId="urn:microsoft.com/office/officeart/2005/8/layout/vList3"/>
    <dgm:cxn modelId="{CFF0928A-0DB7-42EE-9B4F-B79F08ADD71D}" type="presParOf" srcId="{9A7D8473-D10A-4149-9420-4854D1FEF382}" destId="{26418D0E-9813-44F9-9B5A-F6031290F6F2}" srcOrd="1" destOrd="0" presId="urn:microsoft.com/office/officeart/2005/8/layout/vList3"/>
    <dgm:cxn modelId="{A8C7499E-4378-4826-98DF-E0EDD0F59E7D}" type="presParOf" srcId="{9A7D8473-D10A-4149-9420-4854D1FEF382}" destId="{C0EDDF5B-2C11-4E8A-9526-218F77DBD2A7}" srcOrd="2" destOrd="0" presId="urn:microsoft.com/office/officeart/2005/8/layout/vList3"/>
    <dgm:cxn modelId="{A2164D01-49F1-4B11-935E-12C1B99CFA42}" type="presParOf" srcId="{C0EDDF5B-2C11-4E8A-9526-218F77DBD2A7}" destId="{E62C4CB2-93F6-4D6A-B5A5-545B6F158B64}" srcOrd="0" destOrd="0" presId="urn:microsoft.com/office/officeart/2005/8/layout/vList3"/>
    <dgm:cxn modelId="{5072AB94-49CA-4F9B-9338-98E710D2683A}" type="presParOf" srcId="{C0EDDF5B-2C11-4E8A-9526-218F77DBD2A7}" destId="{82154255-D35C-4E09-8CD6-148E4E6043FA}" srcOrd="1" destOrd="0" presId="urn:microsoft.com/office/officeart/2005/8/layout/vList3"/>
    <dgm:cxn modelId="{7D1E5DF6-F411-48D9-B128-D056DE2951AB}" type="presParOf" srcId="{9A7D8473-D10A-4149-9420-4854D1FEF382}" destId="{152A3D8E-B9D3-4975-9334-2654DBBC8142}" srcOrd="3" destOrd="0" presId="urn:microsoft.com/office/officeart/2005/8/layout/vList3"/>
    <dgm:cxn modelId="{C7130E45-7C42-4BEC-AEA8-84A1C082BF11}" type="presParOf" srcId="{9A7D8473-D10A-4149-9420-4854D1FEF382}" destId="{41471DF3-55E8-4F5D-847A-93AA89921AD8}" srcOrd="4" destOrd="0" presId="urn:microsoft.com/office/officeart/2005/8/layout/vList3"/>
    <dgm:cxn modelId="{514FB6EA-D917-4EA6-B55A-E1D6AF5F67F0}" type="presParOf" srcId="{41471DF3-55E8-4F5D-847A-93AA89921AD8}" destId="{84401297-9486-46E1-8278-44EDC0E46E64}" srcOrd="0" destOrd="0" presId="urn:microsoft.com/office/officeart/2005/8/layout/vList3"/>
    <dgm:cxn modelId="{0B0CF24F-FAB8-45D4-B96E-BE9F91200347}" type="presParOf" srcId="{41471DF3-55E8-4F5D-847A-93AA89921AD8}" destId="{947B6FE4-ED7C-4A93-A3A3-167B9C623E8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2C842-56EA-4E24-BAF4-D6ED83399E79}">
      <dsp:nvSpPr>
        <dsp:cNvPr id="0" name=""/>
        <dsp:cNvSpPr/>
      </dsp:nvSpPr>
      <dsp:spPr>
        <a:xfrm>
          <a:off x="133129" y="698289"/>
          <a:ext cx="3810223" cy="119069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497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Ашиг</a:t>
          </a:r>
          <a:r>
            <a:rPr lang="en-US" sz="1400" kern="1200" dirty="0"/>
            <a:t> </a:t>
          </a:r>
          <a:r>
            <a:rPr lang="en-US" sz="1400" kern="1200" dirty="0" err="1"/>
            <a:t>хүртэгч</a:t>
          </a:r>
          <a:r>
            <a:rPr lang="en-US" sz="1400" kern="1200" dirty="0"/>
            <a:t> </a:t>
          </a:r>
          <a:r>
            <a:rPr lang="en-US" sz="1400" kern="1200" dirty="0" err="1"/>
            <a:t>эздийг</a:t>
          </a:r>
          <a:r>
            <a:rPr lang="en-US" sz="1400" kern="1200" dirty="0"/>
            <a:t> </a:t>
          </a:r>
          <a:r>
            <a:rPr lang="en-US" sz="1400" kern="1200" dirty="0" err="1"/>
            <a:t>ил</a:t>
          </a:r>
          <a:r>
            <a:rPr lang="en-US" sz="1400" kern="1200" dirty="0"/>
            <a:t> </a:t>
          </a:r>
          <a:r>
            <a:rPr lang="en-US" sz="1400" kern="1200" dirty="0" err="1"/>
            <a:t>болгох</a:t>
          </a:r>
          <a:r>
            <a:rPr lang="en-US" sz="1400" kern="1200" dirty="0"/>
            <a:t> </a:t>
          </a:r>
          <a:r>
            <a:rPr lang="en-US" sz="1400" kern="1200" dirty="0" err="1"/>
            <a:t>зорилтыг</a:t>
          </a:r>
          <a:r>
            <a:rPr lang="en-US" sz="1400" kern="1200" dirty="0"/>
            <a:t> </a:t>
          </a:r>
          <a:r>
            <a:rPr lang="en-US" sz="1400" kern="1200" dirty="0" err="1"/>
            <a:t>үндэсний</a:t>
          </a:r>
          <a:r>
            <a:rPr lang="en-US" sz="1400" kern="1200" dirty="0"/>
            <a:t> </a:t>
          </a:r>
          <a:r>
            <a:rPr lang="en-US" sz="1400" kern="1200" dirty="0" err="1"/>
            <a:t>тэргүүлэх</a:t>
          </a:r>
          <a:r>
            <a:rPr lang="en-US" sz="1400" kern="1200" dirty="0"/>
            <a:t> </a:t>
          </a:r>
          <a:r>
            <a:rPr lang="en-US" sz="1400" kern="1200" dirty="0" err="1"/>
            <a:t>шинэчлэлийн</a:t>
          </a:r>
          <a:r>
            <a:rPr lang="en-US" sz="1400" kern="1200" dirty="0"/>
            <a:t> </a:t>
          </a:r>
          <a:r>
            <a:rPr lang="en-US" sz="1400" kern="1200" dirty="0" err="1"/>
            <a:t>бодлоготой</a:t>
          </a:r>
          <a:r>
            <a:rPr lang="en-US" sz="1400" kern="1200" dirty="0"/>
            <a:t> </a:t>
          </a:r>
          <a:r>
            <a:rPr lang="en-US" sz="1400" kern="1200" dirty="0" err="1"/>
            <a:t>уялдуулах</a:t>
          </a:r>
          <a:endParaRPr lang="en-US" sz="1400" kern="1200" dirty="0"/>
        </a:p>
      </dsp:txBody>
      <dsp:txXfrm>
        <a:off x="133129" y="698289"/>
        <a:ext cx="3810223" cy="1190694"/>
      </dsp:txXfrm>
    </dsp:sp>
    <dsp:sp modelId="{EB4D29B7-3299-4506-9385-694B34DCA121}">
      <dsp:nvSpPr>
        <dsp:cNvPr id="0" name=""/>
        <dsp:cNvSpPr/>
      </dsp:nvSpPr>
      <dsp:spPr>
        <a:xfrm>
          <a:off x="20581" y="700253"/>
          <a:ext cx="833486" cy="114697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EA0A60-FF48-41B8-953D-070FD260C452}">
      <dsp:nvSpPr>
        <dsp:cNvPr id="0" name=""/>
        <dsp:cNvSpPr/>
      </dsp:nvSpPr>
      <dsp:spPr>
        <a:xfrm>
          <a:off x="4372259" y="801248"/>
          <a:ext cx="3810223" cy="119069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497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Ашиг</a:t>
          </a:r>
          <a:r>
            <a:rPr lang="en-US" sz="1400" kern="1200" dirty="0"/>
            <a:t> </a:t>
          </a:r>
          <a:r>
            <a:rPr lang="en-US" sz="1400" kern="1200" dirty="0" err="1"/>
            <a:t>хүртэгч</a:t>
          </a:r>
          <a:r>
            <a:rPr lang="en-US" sz="1400" kern="1200" dirty="0"/>
            <a:t> </a:t>
          </a:r>
          <a:r>
            <a:rPr lang="en-US" sz="1400" kern="1200" dirty="0" err="1"/>
            <a:t>эздийг</a:t>
          </a:r>
          <a:r>
            <a:rPr lang="en-US" sz="1400" kern="1200" dirty="0"/>
            <a:t> </a:t>
          </a:r>
          <a:r>
            <a:rPr lang="en-US" sz="1400" kern="1200" dirty="0" err="1"/>
            <a:t>ил</a:t>
          </a:r>
          <a:r>
            <a:rPr lang="en-US" sz="1400" kern="1200" dirty="0"/>
            <a:t> </a:t>
          </a:r>
          <a:r>
            <a:rPr lang="en-US" sz="1400" kern="1200" dirty="0" err="1"/>
            <a:t>болгохтой</a:t>
          </a:r>
          <a:r>
            <a:rPr lang="en-US" sz="1400" kern="1200" dirty="0"/>
            <a:t> </a:t>
          </a:r>
          <a:r>
            <a:rPr lang="en-US" sz="1400" kern="1200" dirty="0" err="1"/>
            <a:t>холбоотой</a:t>
          </a:r>
          <a:r>
            <a:rPr lang="en-US" sz="1400" kern="1200" dirty="0"/>
            <a:t> </a:t>
          </a:r>
          <a:r>
            <a:rPr lang="en-US" sz="1400" kern="1200" dirty="0" err="1"/>
            <a:t>институтын</a:t>
          </a:r>
          <a:r>
            <a:rPr lang="en-US" sz="1400" kern="1200" dirty="0"/>
            <a:t> </a:t>
          </a:r>
          <a:r>
            <a:rPr lang="en-US" sz="1400" kern="1200" dirty="0" err="1"/>
            <a:t>хүрээг</a:t>
          </a:r>
          <a:r>
            <a:rPr lang="en-US" sz="1400" kern="1200" dirty="0"/>
            <a:t> </a:t>
          </a:r>
          <a:r>
            <a:rPr lang="en-US" sz="1400" kern="1200" dirty="0" err="1"/>
            <a:t>тодорхойлох</a:t>
          </a:r>
          <a:r>
            <a:rPr lang="mn-MN" sz="1400" kern="1200" dirty="0"/>
            <a:t>, эрх зүйн орчинг бүрдүүлэх</a:t>
          </a:r>
          <a:endParaRPr lang="en-US" sz="1200" kern="1200" dirty="0"/>
        </a:p>
      </dsp:txBody>
      <dsp:txXfrm>
        <a:off x="4372259" y="801248"/>
        <a:ext cx="3810223" cy="1190694"/>
      </dsp:txXfrm>
    </dsp:sp>
    <dsp:sp modelId="{D678E80E-0D59-4CED-AF5D-2A8340F76832}">
      <dsp:nvSpPr>
        <dsp:cNvPr id="0" name=""/>
        <dsp:cNvSpPr/>
      </dsp:nvSpPr>
      <dsp:spPr>
        <a:xfrm>
          <a:off x="4220568" y="609662"/>
          <a:ext cx="838987" cy="1146973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5000" r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BF10D4-4112-4C57-8ED5-F63591EABEE5}">
      <dsp:nvSpPr>
        <dsp:cNvPr id="0" name=""/>
        <dsp:cNvSpPr/>
      </dsp:nvSpPr>
      <dsp:spPr>
        <a:xfrm>
          <a:off x="126262" y="2296916"/>
          <a:ext cx="3810223" cy="119069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497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Оролцогч</a:t>
          </a:r>
          <a:r>
            <a:rPr lang="en-US" sz="1400" kern="1200" dirty="0"/>
            <a:t> </a:t>
          </a:r>
          <a:r>
            <a:rPr lang="en-US" sz="1400" kern="1200" dirty="0" err="1"/>
            <a:t>талууд</a:t>
          </a:r>
          <a:r>
            <a:rPr lang="en-US" sz="1400" kern="1200" dirty="0"/>
            <a:t> </a:t>
          </a:r>
          <a:r>
            <a:rPr lang="en-US" sz="1400" kern="1200" dirty="0" err="1"/>
            <a:t>зөвшилцсөний</a:t>
          </a:r>
          <a:r>
            <a:rPr lang="en-US" sz="1400" kern="1200" dirty="0"/>
            <a:t> </a:t>
          </a:r>
          <a:r>
            <a:rPr lang="en-US" sz="1400" kern="1200" dirty="0" err="1"/>
            <a:t>үндсэн</a:t>
          </a:r>
          <a:r>
            <a:rPr lang="en-US" sz="1400" kern="1200" dirty="0"/>
            <a:t> </a:t>
          </a:r>
          <a:r>
            <a:rPr lang="en-US" sz="1400" kern="1200" dirty="0" err="1"/>
            <a:t>дээр</a:t>
          </a:r>
          <a:r>
            <a:rPr lang="en-US" sz="1400" kern="1200" dirty="0"/>
            <a:t> "</a:t>
          </a:r>
          <a:r>
            <a:rPr lang="en-US" sz="1400" kern="1200" dirty="0" err="1"/>
            <a:t>Ашиг</a:t>
          </a:r>
          <a:r>
            <a:rPr lang="en-US" sz="1400" kern="1200" dirty="0"/>
            <a:t> </a:t>
          </a:r>
          <a:r>
            <a:rPr lang="en-US" sz="1400" kern="1200" dirty="0" err="1"/>
            <a:t>хүртэгч</a:t>
          </a:r>
          <a:r>
            <a:rPr lang="en-US" sz="1400" kern="1200" dirty="0"/>
            <a:t> </a:t>
          </a:r>
          <a:r>
            <a:rPr lang="en-US" sz="1400" kern="1200" dirty="0" err="1"/>
            <a:t>эзэд</a:t>
          </a:r>
          <a:r>
            <a:rPr lang="en-US" sz="1400" kern="1200" dirty="0"/>
            <a:t>"-</a:t>
          </a:r>
          <a:r>
            <a:rPr lang="en-US" sz="1400" kern="1200" dirty="0" err="1"/>
            <a:t>ийн</a:t>
          </a:r>
          <a:r>
            <a:rPr lang="en-US" sz="1400" kern="1200" dirty="0"/>
            <a:t> </a:t>
          </a:r>
          <a:r>
            <a:rPr lang="en-US" sz="1400" kern="1200" dirty="0" err="1"/>
            <a:t>талаарх</a:t>
          </a:r>
          <a:r>
            <a:rPr lang="en-US" sz="1400" kern="1200" dirty="0"/>
            <a:t> </a:t>
          </a:r>
          <a:r>
            <a:rPr lang="en-US" sz="1400" kern="1200" dirty="0" err="1"/>
            <a:t>тогтсон</a:t>
          </a:r>
          <a:r>
            <a:rPr lang="en-US" sz="1400" kern="1200" dirty="0"/>
            <a:t> </a:t>
          </a:r>
          <a:r>
            <a:rPr lang="en-US" sz="1400" kern="1200" dirty="0" err="1"/>
            <a:t>нэр</a:t>
          </a:r>
          <a:r>
            <a:rPr lang="en-US" sz="1400" kern="1200" dirty="0"/>
            <a:t> </a:t>
          </a:r>
          <a:r>
            <a:rPr lang="en-US" sz="1400" kern="1200" dirty="0" err="1"/>
            <a:t>томъёо</a:t>
          </a:r>
          <a:r>
            <a:rPr lang="en-US" sz="1400" kern="1200" dirty="0"/>
            <a:t>, </a:t>
          </a:r>
          <a:r>
            <a:rPr lang="en-US" sz="1400" kern="1200" dirty="0" err="1"/>
            <a:t>тодорхойлолт</a:t>
          </a:r>
          <a:r>
            <a:rPr lang="en-US" sz="1400" kern="1200" dirty="0"/>
            <a:t>, </a:t>
          </a:r>
          <a:r>
            <a:rPr lang="en-US" sz="1400" kern="1200" dirty="0" err="1"/>
            <a:t>хамрах</a:t>
          </a:r>
          <a:r>
            <a:rPr lang="en-US" sz="1400" kern="1200" dirty="0"/>
            <a:t> </a:t>
          </a:r>
          <a:r>
            <a:rPr lang="en-US" sz="1400" kern="1200" dirty="0" err="1"/>
            <a:t>хүрээ</a:t>
          </a:r>
          <a:r>
            <a:rPr lang="en-US" sz="1400" kern="1200" dirty="0"/>
            <a:t>, </a:t>
          </a:r>
          <a:r>
            <a:rPr lang="en-US" sz="1400" kern="1200" dirty="0" err="1"/>
            <a:t>материаллаг</a:t>
          </a:r>
          <a:r>
            <a:rPr lang="en-US" sz="1400" kern="1200" dirty="0"/>
            <a:t> </a:t>
          </a:r>
          <a:r>
            <a:rPr lang="en-US" sz="1400" kern="1200" dirty="0" err="1"/>
            <a:t>босго</a:t>
          </a:r>
          <a:r>
            <a:rPr lang="en-US" sz="1400" kern="1200" dirty="0"/>
            <a:t>, </a:t>
          </a:r>
          <a:r>
            <a:rPr lang="en-US" sz="1400" kern="1200" dirty="0" err="1"/>
            <a:t>мэдээллийн</a:t>
          </a:r>
          <a:r>
            <a:rPr lang="en-US" sz="1400" kern="1200" dirty="0"/>
            <a:t> </a:t>
          </a:r>
          <a:r>
            <a:rPr lang="en-US" sz="1400" kern="1200" dirty="0" err="1"/>
            <a:t>нарийвчлалын</a:t>
          </a:r>
          <a:r>
            <a:rPr lang="en-US" sz="1400" kern="1200" dirty="0"/>
            <a:t> </a:t>
          </a:r>
          <a:r>
            <a:rPr lang="en-US" sz="1400" kern="1200" dirty="0" err="1"/>
            <a:t>түвшин</a:t>
          </a:r>
          <a:r>
            <a:rPr lang="en-US" sz="1400" kern="1200" dirty="0"/>
            <a:t>, </a:t>
          </a:r>
          <a:r>
            <a:rPr lang="en-US" sz="1400" kern="1200" dirty="0" err="1"/>
            <a:t>тайлагналын</a:t>
          </a:r>
          <a:r>
            <a:rPr lang="en-US" sz="1400" kern="1200" dirty="0"/>
            <a:t> </a:t>
          </a:r>
          <a:r>
            <a:rPr lang="en-US" sz="1400" kern="1200" dirty="0" err="1"/>
            <a:t>хугацааны</a:t>
          </a:r>
          <a:r>
            <a:rPr lang="en-US" sz="1400" kern="1200" dirty="0"/>
            <a:t> </a:t>
          </a:r>
          <a:r>
            <a:rPr lang="en-US" sz="1400" kern="1200" dirty="0" err="1"/>
            <a:t>үечлэлтэй</a:t>
          </a:r>
          <a:r>
            <a:rPr lang="en-US" sz="1400" kern="1200" dirty="0"/>
            <a:t> </a:t>
          </a:r>
          <a:r>
            <a:rPr lang="en-US" sz="1400" kern="1200" dirty="0" err="1"/>
            <a:t>болох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 dirty="0"/>
        </a:p>
      </dsp:txBody>
      <dsp:txXfrm>
        <a:off x="126262" y="2296916"/>
        <a:ext cx="3810223" cy="1190694"/>
      </dsp:txXfrm>
    </dsp:sp>
    <dsp:sp modelId="{EC09A0D5-AF84-4888-885B-CA120A2D9CCA}">
      <dsp:nvSpPr>
        <dsp:cNvPr id="0" name=""/>
        <dsp:cNvSpPr/>
      </dsp:nvSpPr>
      <dsp:spPr>
        <a:xfrm>
          <a:off x="0" y="2183668"/>
          <a:ext cx="766632" cy="107528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22000" r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402784-5EBC-45BC-9097-D12F736C50B5}">
      <dsp:nvSpPr>
        <dsp:cNvPr id="0" name=""/>
        <dsp:cNvSpPr/>
      </dsp:nvSpPr>
      <dsp:spPr>
        <a:xfrm>
          <a:off x="4408660" y="2354932"/>
          <a:ext cx="3810223" cy="119069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497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Олон</a:t>
          </a:r>
          <a:r>
            <a:rPr lang="en-US" sz="1400" kern="1200" dirty="0"/>
            <a:t> </a:t>
          </a:r>
          <a:r>
            <a:rPr lang="en-US" sz="1400" kern="1200" dirty="0" err="1"/>
            <a:t>нийтийн</a:t>
          </a:r>
          <a:r>
            <a:rPr lang="en-US" sz="1400" kern="1200" dirty="0"/>
            <a:t> </a:t>
          </a:r>
          <a:r>
            <a:rPr lang="en-US" sz="1400" kern="1200" dirty="0" err="1"/>
            <a:t>мэдлэг</a:t>
          </a:r>
          <a:r>
            <a:rPr lang="en-US" sz="1400" kern="1200" dirty="0"/>
            <a:t> </a:t>
          </a:r>
          <a:r>
            <a:rPr lang="en-US" sz="1400" kern="1200" dirty="0" err="1"/>
            <a:t>ойлголтыг</a:t>
          </a:r>
          <a:r>
            <a:rPr lang="en-US" sz="1400" kern="1200" dirty="0"/>
            <a:t> </a:t>
          </a:r>
          <a:r>
            <a:rPr lang="en-US" sz="1400" kern="1200" dirty="0" err="1"/>
            <a:t>нэмэгдүүлэх</a:t>
          </a:r>
          <a:r>
            <a:rPr lang="en-US" sz="1400" kern="1200" dirty="0"/>
            <a:t> </a:t>
          </a:r>
          <a:r>
            <a:rPr lang="en-US" sz="1400" kern="1200" dirty="0" err="1"/>
            <a:t>замаар</a:t>
          </a:r>
          <a:r>
            <a:rPr lang="en-US" sz="1400" kern="1200" dirty="0"/>
            <a:t> АХЭ-</a:t>
          </a:r>
          <a:r>
            <a:rPr lang="en-US" sz="1400" kern="1200" dirty="0" err="1"/>
            <a:t>ээ</a:t>
          </a:r>
          <a:r>
            <a:rPr lang="en-US" sz="1400" kern="1200" dirty="0"/>
            <a:t> </a:t>
          </a:r>
          <a:r>
            <a:rPr lang="en-US" sz="1400" kern="1200" dirty="0" err="1"/>
            <a:t>ил</a:t>
          </a:r>
          <a:r>
            <a:rPr lang="en-US" sz="1400" kern="1200" dirty="0"/>
            <a:t> </a:t>
          </a:r>
          <a:r>
            <a:rPr lang="en-US" sz="1400" kern="1200" dirty="0" err="1"/>
            <a:t>болгох</a:t>
          </a:r>
          <a:r>
            <a:rPr lang="en-US" sz="1400" kern="1200" dirty="0"/>
            <a:t> </a:t>
          </a:r>
          <a:r>
            <a:rPr lang="en-US" sz="1400" kern="1200" dirty="0" err="1"/>
            <a:t>компанид</a:t>
          </a:r>
          <a:r>
            <a:rPr lang="en-US" sz="1400" kern="1200" dirty="0"/>
            <a:t> </a:t>
          </a:r>
          <a:r>
            <a:rPr lang="en-US" sz="1400" kern="1200" dirty="0" err="1"/>
            <a:t>чиглэсэн</a:t>
          </a:r>
          <a:r>
            <a:rPr lang="en-US" sz="1400" kern="1200" dirty="0"/>
            <a:t> </a:t>
          </a:r>
          <a:r>
            <a:rPr lang="en-US" sz="1400" kern="1200" dirty="0" err="1"/>
            <a:t>нөлөөллийн</a:t>
          </a:r>
          <a:r>
            <a:rPr lang="en-US" sz="1400" kern="1200" dirty="0"/>
            <a:t> </a:t>
          </a:r>
          <a:r>
            <a:rPr lang="en-US" sz="1400" kern="1200" dirty="0" err="1"/>
            <a:t>ажил</a:t>
          </a:r>
          <a:r>
            <a:rPr lang="en-US" sz="1400" kern="1200" dirty="0"/>
            <a:t> </a:t>
          </a:r>
          <a:r>
            <a:rPr lang="en-US" sz="1400" kern="1200" dirty="0" err="1"/>
            <a:t>зохион</a:t>
          </a:r>
          <a:r>
            <a:rPr lang="en-US" sz="1400" kern="1200" dirty="0"/>
            <a:t> </a:t>
          </a:r>
          <a:r>
            <a:rPr lang="en-US" sz="1400" kern="1200" dirty="0" err="1"/>
            <a:t>байгуулах</a:t>
          </a:r>
          <a:endParaRPr lang="en-US" sz="1400" kern="1200" dirty="0"/>
        </a:p>
      </dsp:txBody>
      <dsp:txXfrm>
        <a:off x="4408660" y="2354932"/>
        <a:ext cx="3810223" cy="1190694"/>
      </dsp:txXfrm>
    </dsp:sp>
    <dsp:sp modelId="{4F8CBFFA-4DFF-4173-B0F2-EB17FEAD2AFD}">
      <dsp:nvSpPr>
        <dsp:cNvPr id="0" name=""/>
        <dsp:cNvSpPr/>
      </dsp:nvSpPr>
      <dsp:spPr>
        <a:xfrm>
          <a:off x="4097568" y="2045846"/>
          <a:ext cx="1047725" cy="1412034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/>
          <a:stretch>
            <a:fillRect l="-4000" r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6E5E0-A2A6-426F-BD88-EFF8F53F9ACE}">
      <dsp:nvSpPr>
        <dsp:cNvPr id="0" name=""/>
        <dsp:cNvSpPr/>
      </dsp:nvSpPr>
      <dsp:spPr>
        <a:xfrm rot="10800000">
          <a:off x="1563875" y="77"/>
          <a:ext cx="5244654" cy="971415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8367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Улс</a:t>
          </a:r>
          <a:r>
            <a:rPr lang="en-US" sz="1900" kern="1200" dirty="0"/>
            <a:t> </a:t>
          </a:r>
          <a:r>
            <a:rPr lang="en-US" sz="1900" kern="1200" dirty="0" err="1"/>
            <a:t>төрд</a:t>
          </a:r>
          <a:r>
            <a:rPr lang="en-US" sz="1900" kern="1200" dirty="0"/>
            <a:t> </a:t>
          </a:r>
          <a:r>
            <a:rPr lang="en-US" sz="1900" kern="1200" dirty="0" err="1"/>
            <a:t>нөлөө</a:t>
          </a:r>
          <a:r>
            <a:rPr lang="en-US" sz="1900" kern="1200" dirty="0"/>
            <a:t> </a:t>
          </a:r>
          <a:r>
            <a:rPr lang="en-US" sz="1900" kern="1200" dirty="0" err="1"/>
            <a:t>бүхий</a:t>
          </a:r>
          <a:r>
            <a:rPr lang="en-US" sz="1900" kern="1200" dirty="0"/>
            <a:t> </a:t>
          </a:r>
          <a:r>
            <a:rPr lang="en-US" sz="1900" kern="1200" dirty="0" err="1"/>
            <a:t>этгээд</a:t>
          </a:r>
          <a:r>
            <a:rPr lang="en-US" sz="1900" kern="1200" dirty="0"/>
            <a:t> </a:t>
          </a:r>
          <a:r>
            <a:rPr lang="en-US" sz="1900" kern="1200" dirty="0" err="1"/>
            <a:t>нь</a:t>
          </a:r>
          <a:r>
            <a:rPr lang="en-US" sz="1900" kern="1200" dirty="0"/>
            <a:t> </a:t>
          </a:r>
          <a:r>
            <a:rPr lang="mn-MN" sz="1900" kern="1200" dirty="0"/>
            <a:t>олборлох үйлдвэрлэл</a:t>
          </a:r>
          <a:r>
            <a:rPr lang="en-US" sz="1900" kern="1200" dirty="0" err="1"/>
            <a:t>ээс</a:t>
          </a:r>
          <a:r>
            <a:rPr lang="en-US" sz="1900" kern="1200" dirty="0"/>
            <a:t> </a:t>
          </a:r>
          <a:r>
            <a:rPr lang="en-US" sz="1900" kern="1200" dirty="0" err="1"/>
            <a:t>ашиг</a:t>
          </a:r>
          <a:r>
            <a:rPr lang="en-US" sz="1900" kern="1200" dirty="0"/>
            <a:t> </a:t>
          </a:r>
          <a:r>
            <a:rPr lang="en-US" sz="1900" kern="1200" dirty="0" err="1"/>
            <a:t>хүртэгч</a:t>
          </a:r>
          <a:r>
            <a:rPr lang="en-US" sz="1900" kern="1200" dirty="0"/>
            <a:t> </a:t>
          </a:r>
          <a:r>
            <a:rPr lang="en-US" sz="1900" kern="1200" dirty="0" err="1"/>
            <a:t>бол</a:t>
          </a:r>
          <a:r>
            <a:rPr lang="en-US" sz="1900" kern="1200" dirty="0"/>
            <a:t> </a:t>
          </a:r>
          <a:r>
            <a:rPr lang="en-US" sz="1900" kern="1200" dirty="0" err="1"/>
            <a:t>түүний</a:t>
          </a:r>
          <a:r>
            <a:rPr lang="en-US" sz="1900" kern="1200" dirty="0"/>
            <a:t> </a:t>
          </a:r>
          <a:r>
            <a:rPr lang="en-US" sz="1900" kern="1200" dirty="0" err="1"/>
            <a:t>мэдээлэл</a:t>
          </a:r>
          <a:r>
            <a:rPr lang="en-US" sz="1900" kern="1200" dirty="0"/>
            <a:t> </a:t>
          </a:r>
          <a:r>
            <a:rPr lang="en-US" sz="1900" kern="1200" dirty="0" err="1"/>
            <a:t>бүрэн</a:t>
          </a:r>
          <a:r>
            <a:rPr lang="en-US" sz="1900" kern="1200" dirty="0"/>
            <a:t> </a:t>
          </a:r>
          <a:r>
            <a:rPr lang="en-US" sz="1900" kern="1200" dirty="0" err="1"/>
            <a:t>ил</a:t>
          </a:r>
          <a:r>
            <a:rPr lang="en-US" sz="1900" kern="1200" dirty="0"/>
            <a:t> </a:t>
          </a:r>
          <a:r>
            <a:rPr lang="en-US" sz="1900" kern="1200" dirty="0" err="1"/>
            <a:t>болох</a:t>
          </a:r>
          <a:r>
            <a:rPr lang="en-US" sz="1900" kern="1200" dirty="0"/>
            <a:t> </a:t>
          </a:r>
          <a:r>
            <a:rPr lang="en-US" sz="1900" kern="1200" dirty="0" err="1"/>
            <a:t>нөхцөлийг</a:t>
          </a:r>
          <a:r>
            <a:rPr lang="en-US" sz="1900" kern="1200" dirty="0"/>
            <a:t> </a:t>
          </a:r>
          <a:r>
            <a:rPr lang="en-US" sz="1900" kern="1200" dirty="0" err="1"/>
            <a:t>хангах</a:t>
          </a:r>
          <a:endParaRPr lang="en-US" sz="1900" kern="1200" dirty="0"/>
        </a:p>
      </dsp:txBody>
      <dsp:txXfrm rot="10800000">
        <a:off x="1806729" y="77"/>
        <a:ext cx="5001800" cy="971415"/>
      </dsp:txXfrm>
    </dsp:sp>
    <dsp:sp modelId="{BD00EA5E-F6C5-44A6-809A-832A540A2714}">
      <dsp:nvSpPr>
        <dsp:cNvPr id="0" name=""/>
        <dsp:cNvSpPr/>
      </dsp:nvSpPr>
      <dsp:spPr>
        <a:xfrm>
          <a:off x="1089057" y="0"/>
          <a:ext cx="971415" cy="971415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13789" t="2421" r="-16211" b="-2421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2154255-D35C-4E09-8CD6-148E4E6043FA}">
      <dsp:nvSpPr>
        <dsp:cNvPr id="0" name=""/>
        <dsp:cNvSpPr/>
      </dsp:nvSpPr>
      <dsp:spPr>
        <a:xfrm rot="10800000">
          <a:off x="1563875" y="1261468"/>
          <a:ext cx="5244654" cy="971415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8367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900" kern="1200" dirty="0"/>
            <a:t>Ашиг хүртэгч эцсийн эздийн мэдээллийг цуглуулах, мэдээллийн үнэн бодит байдлыг баталгаажуулах</a:t>
          </a:r>
          <a:endParaRPr lang="en-US" sz="1900" kern="1200" dirty="0"/>
        </a:p>
      </dsp:txBody>
      <dsp:txXfrm rot="10800000">
        <a:off x="1806729" y="1261468"/>
        <a:ext cx="5001800" cy="971415"/>
      </dsp:txXfrm>
    </dsp:sp>
    <dsp:sp modelId="{E62C4CB2-93F6-4D6A-B5A5-545B6F158B64}">
      <dsp:nvSpPr>
        <dsp:cNvPr id="0" name=""/>
        <dsp:cNvSpPr/>
      </dsp:nvSpPr>
      <dsp:spPr>
        <a:xfrm>
          <a:off x="1078168" y="1261468"/>
          <a:ext cx="971415" cy="971415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8000" r="-8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47B6FE4-ED7C-4A93-A3A3-167B9C623E85}">
      <dsp:nvSpPr>
        <dsp:cNvPr id="0" name=""/>
        <dsp:cNvSpPr/>
      </dsp:nvSpPr>
      <dsp:spPr>
        <a:xfrm rot="10800000">
          <a:off x="1563875" y="2522858"/>
          <a:ext cx="5244654" cy="971415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8367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А</a:t>
          </a:r>
          <a:r>
            <a:rPr lang="mn-MN" sz="1900" kern="1200" dirty="0"/>
            <a:t>шиг хүртэгч эцсийн эзд</a:t>
          </a:r>
          <a:r>
            <a:rPr lang="en-US" sz="1900" kern="1200" dirty="0" err="1"/>
            <a:t>ийн</a:t>
          </a:r>
          <a:r>
            <a:rPr lang="en-US" sz="1900" kern="1200" dirty="0"/>
            <a:t> </a:t>
          </a:r>
          <a:r>
            <a:rPr lang="en-US" sz="1900" kern="1200" dirty="0" err="1"/>
            <a:t>мэдээллийг</a:t>
          </a:r>
          <a:r>
            <a:rPr lang="en-US" sz="1900" kern="1200" dirty="0"/>
            <a:t> </a:t>
          </a:r>
          <a:r>
            <a:rPr lang="en-US" sz="1900" kern="1200" dirty="0" err="1"/>
            <a:t>олон</a:t>
          </a:r>
          <a:r>
            <a:rPr lang="en-US" sz="1900" kern="1200" dirty="0"/>
            <a:t> </a:t>
          </a:r>
          <a:r>
            <a:rPr lang="en-US" sz="1900" kern="1200" dirty="0" err="1"/>
            <a:t>нийтэд</a:t>
          </a:r>
          <a:r>
            <a:rPr lang="en-US" sz="1900" kern="1200" dirty="0"/>
            <a:t> </a:t>
          </a:r>
          <a:r>
            <a:rPr lang="en-US" sz="1900" kern="1200" dirty="0" err="1"/>
            <a:t>хүртээмжтэй</a:t>
          </a:r>
          <a:r>
            <a:rPr lang="en-US" sz="1900" kern="1200" dirty="0"/>
            <a:t> </a:t>
          </a:r>
          <a:r>
            <a:rPr lang="en-US" sz="1900" kern="1200" dirty="0" err="1"/>
            <a:t>болгох</a:t>
          </a:r>
          <a:endParaRPr lang="en-US" sz="1900" kern="1200" dirty="0"/>
        </a:p>
      </dsp:txBody>
      <dsp:txXfrm rot="10800000">
        <a:off x="1806729" y="2522858"/>
        <a:ext cx="5001800" cy="971415"/>
      </dsp:txXfrm>
    </dsp:sp>
    <dsp:sp modelId="{84401297-9486-46E1-8278-44EDC0E46E64}">
      <dsp:nvSpPr>
        <dsp:cNvPr id="0" name=""/>
        <dsp:cNvSpPr/>
      </dsp:nvSpPr>
      <dsp:spPr>
        <a:xfrm>
          <a:off x="1078168" y="2522858"/>
          <a:ext cx="971415" cy="971415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8000" r="-8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68CAC-7C32-4199-9662-143BD9E963B5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E2E3E-5F3F-47D0-BDA6-EEF4D4603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62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9AE60-A58F-4D34-86B9-B1DDA45AF72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EFC73-6FF3-49AA-A8F7-5380A146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14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0113" y="741363"/>
            <a:ext cx="4935537" cy="3700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68F33-B21B-4B2A-8AC4-85D53A8C27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36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FA88-5596-43DE-9423-2EF320527BB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B43-6DD6-4695-9A9A-2A208979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FA88-5596-43DE-9423-2EF320527BB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B43-6DD6-4695-9A9A-2A208979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2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FA88-5596-43DE-9423-2EF320527BB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B43-6DD6-4695-9A9A-2A208979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FA88-5596-43DE-9423-2EF320527BB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B43-6DD6-4695-9A9A-2A208979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5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FA88-5596-43DE-9423-2EF320527BB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B43-6DD6-4695-9A9A-2A208979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FA88-5596-43DE-9423-2EF320527BB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B43-6DD6-4695-9A9A-2A208979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FA88-5596-43DE-9423-2EF320527BB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B43-6DD6-4695-9A9A-2A208979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1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FA88-5596-43DE-9423-2EF320527BB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B43-6DD6-4695-9A9A-2A208979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FA88-5596-43DE-9423-2EF320527BB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B43-6DD6-4695-9A9A-2A208979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7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FA88-5596-43DE-9423-2EF320527BB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B43-6DD6-4695-9A9A-2A208979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9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FA88-5596-43DE-9423-2EF320527BB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B43-6DD6-4695-9A9A-2A208979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FFA88-5596-43DE-9423-2EF320527BB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FAB43-6DD6-4695-9A9A-2A208979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858794"/>
          </a:xfrm>
        </p:spPr>
        <p:txBody>
          <a:bodyPr>
            <a:noAutofit/>
          </a:bodyPr>
          <a:lstStyle/>
          <a:p>
            <a:pPr algn="ctr"/>
            <a:r>
              <a:rPr lang="mn-MN" sz="2700" b="1" dirty="0"/>
              <a:t>ОҮИТБС-ын стандартын дагуу Ашиг хүртэгч эзэд</a:t>
            </a:r>
            <a:r>
              <a:rPr lang="en-US" sz="2700" b="1" dirty="0"/>
              <a:t>(</a:t>
            </a:r>
            <a:r>
              <a:rPr lang="mn-MN" sz="2700" b="1" dirty="0"/>
              <a:t>эцсийн өмчлөгч</a:t>
            </a:r>
            <a:r>
              <a:rPr lang="en-US" sz="2700" b="1" dirty="0"/>
              <a:t>)</a:t>
            </a:r>
            <a:r>
              <a:rPr lang="mn-MN" sz="2700" b="1" dirty="0"/>
              <a:t>-ийг</a:t>
            </a:r>
            <a:r>
              <a:rPr lang="en-US" sz="2700" b="1" dirty="0"/>
              <a:t> </a:t>
            </a:r>
            <a:br>
              <a:rPr lang="mn-MN" sz="2700" b="1" dirty="0"/>
            </a:br>
            <a:r>
              <a:rPr lang="mn-MN" sz="2700" b="1" dirty="0"/>
              <a:t>ажлын төлөвлөгөө (замын зураг)</a:t>
            </a:r>
            <a:r>
              <a:rPr lang="en-US" sz="2700" b="1" dirty="0"/>
              <a:t>-</a:t>
            </a:r>
            <a:r>
              <a:rPr lang="mn-MN" sz="2700" b="1" dirty="0"/>
              <a:t>ний биелэлт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9465" y="4230832"/>
            <a:ext cx="5248693" cy="805804"/>
          </a:xfrm>
        </p:spPr>
        <p:txBody>
          <a:bodyPr>
            <a:normAutofit fontScale="55000" lnSpcReduction="20000"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Монголын ОҮИТБС-ын ажлын алба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2022.05.19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104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982" y="373747"/>
            <a:ext cx="7514035" cy="595032"/>
          </a:xfrm>
        </p:spPr>
        <p:txBody>
          <a:bodyPr>
            <a:normAutofit fontScale="90000"/>
          </a:bodyPr>
          <a:lstStyle/>
          <a:p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АХЭ-ийг ил болгох Замын зураг- 2016 онд Үндэсний зөвлөлийн 15-р хуралдаанаар батлагдсан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7" y="1153550"/>
            <a:ext cx="8271803" cy="5430129"/>
          </a:xfrm>
        </p:spPr>
        <p:txBody>
          <a:bodyPr anchor="t">
            <a:noAutofit/>
          </a:bodyPr>
          <a:lstStyle/>
          <a:p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7 зорилт, 32 үйл ажиллагаа төлөвлөсөн</a:t>
            </a:r>
          </a:p>
          <a:p>
            <a:pPr lvl="1"/>
            <a:r>
              <a:rPr lang="mn-MN" sz="1600" b="1" dirty="0">
                <a:latin typeface="Arial" panose="020B0604020202020204" pitchFamily="34" charset="0"/>
                <a:cs typeface="Arial" panose="020B0604020202020204" pitchFamily="34" charset="0"/>
              </a:rPr>
              <a:t>Зорилт 1: Үндэсний бодлоготой уялдуулна.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3 үйл/а төлөвлөсөн. Нээлттэй засгийн түншлэлийн Үндэсний зөвлөл, УИХ-ын гишүүдэд мэдээлж ажиллана.</a:t>
            </a:r>
          </a:p>
          <a:p>
            <a:pPr lvl="1"/>
            <a:r>
              <a:rPr lang="mn-MN" sz="1600" b="1" dirty="0">
                <a:latin typeface="Arial" panose="020B0604020202020204" pitchFamily="34" charset="0"/>
                <a:cs typeface="Arial" panose="020B0604020202020204" pitchFamily="34" charset="0"/>
              </a:rPr>
              <a:t>Зорилт 2: Институтын хүрээг тодорхойлно.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 3 үйл/а төлөвлөсөн. Төрийн байгууллагуудын семинар зохион байгуулж, хуулийн ажлын хэсэг тусад нь байгуулж, холбогдох хуулиудад болон Засгийн газрын 222-р тогтоол, ОҮИТБС хуульд нэмэлт оруулна.</a:t>
            </a:r>
          </a:p>
          <a:p>
            <a:pPr lvl="1"/>
            <a:r>
              <a:rPr lang="mn-MN" sz="1600" b="1" dirty="0">
                <a:latin typeface="Arial" panose="020B0604020202020204" pitchFamily="34" charset="0"/>
                <a:cs typeface="Arial" panose="020B0604020202020204" pitchFamily="34" charset="0"/>
              </a:rPr>
              <a:t>Зорилт 3: Нэр томьёо, тодорхойлолт, материаллаг босго, тайлагналын хугацаа, үечлэлийг тогтооно.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8 үйл/а төлөвлөсөн. Судалгаа хийж, цуврал хэлэлцүүлэг зохион байгуулж, ОҮИТБС-ын Үндэсний зөвлөлийн хуралдаанд үр дүнг танилцуулна.</a:t>
            </a:r>
          </a:p>
          <a:p>
            <a:pPr lvl="1"/>
            <a:r>
              <a:rPr lang="mn-MN" sz="1600" b="1" dirty="0">
                <a:latin typeface="Arial" panose="020B0604020202020204" pitchFamily="34" charset="0"/>
                <a:cs typeface="Arial" panose="020B0604020202020204" pitchFamily="34" charset="0"/>
              </a:rPr>
              <a:t>Зорилт 4: Улс төрд нөлөө бүхий этгээд бүрэн тайлагнадаг болно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. 2 үйл/а төлөвлөсөн. Хувийн ашиг сонирхол, хөрөнгө орлогын мэдүүлгийн шинэчлэн батална.</a:t>
            </a:r>
          </a:p>
          <a:p>
            <a:pPr lvl="1"/>
            <a:r>
              <a:rPr lang="mn-MN" sz="1600" b="1" dirty="0">
                <a:latin typeface="Arial" panose="020B0604020202020204" pitchFamily="34" charset="0"/>
                <a:cs typeface="Arial" panose="020B0604020202020204" pitchFamily="34" charset="0"/>
              </a:rPr>
              <a:t>Зорилт 5:  Нөлөөллийн ажил зохион байгуулна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. 5 үйл/а төлөвлөсөн. Компаниудын дунд хэлэлцүүлэг, ИНБ, Эрэн сурвалжлах сэтгүүлчдийн сургалт, урамшууллын тогтолцоо, ТВ хэлэлцүүлэг </a:t>
            </a:r>
          </a:p>
          <a:p>
            <a:pPr lvl="1"/>
            <a:r>
              <a:rPr lang="mn-MN" sz="1600" b="1" dirty="0">
                <a:latin typeface="Arial" panose="020B0604020202020204" pitchFamily="34" charset="0"/>
                <a:cs typeface="Arial" panose="020B0604020202020204" pitchFamily="34" charset="0"/>
              </a:rPr>
              <a:t>Зорилт 6: Ашиг хүртэгч эздийн мэдээллийг цуглуулах, мэдээллийн үнэн бодит байдлыг баталгаажуулах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. 9 үйл/а төлөвлөсөн. Системийг боловсронгуй болгох, төрийн байгууллагуудад сургалт орох, журамд өөрчлөлт оруулах гэх зэрэг</a:t>
            </a:r>
          </a:p>
          <a:p>
            <a:pPr lvl="1"/>
            <a:r>
              <a:rPr lang="mn-MN" sz="1600" b="1" dirty="0">
                <a:latin typeface="Arial" panose="020B0604020202020204" pitchFamily="34" charset="0"/>
                <a:cs typeface="Arial" panose="020B0604020202020204" pitchFamily="34" charset="0"/>
              </a:rPr>
              <a:t>Зорилт 7. АХЭ-ийн мэдээллийг олон нийтэд хүртээмжтэй болгох</a:t>
            </a:r>
          </a:p>
          <a:p>
            <a:pPr lvl="1"/>
            <a:endParaRPr lang="mn-M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mn-M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23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649AB-DC68-4FE2-A5A4-1A309F482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3557"/>
            <a:ext cx="7886700" cy="1388459"/>
          </a:xfrm>
        </p:spPr>
        <p:txBody>
          <a:bodyPr>
            <a:normAutofit/>
          </a:bodyPr>
          <a:lstStyle/>
          <a:p>
            <a:pPr algn="ctr"/>
            <a:br>
              <a:rPr lang="mn-MN" sz="2700" b="1" dirty="0"/>
            </a:br>
            <a:r>
              <a:rPr lang="mn-MN" sz="2700" b="1" dirty="0"/>
              <a:t>ХЭРЭГЖСЭН/ ХЭРЭГЖИЖ БАЙГАА</a:t>
            </a:r>
            <a:r>
              <a:rPr lang="en-US" sz="2700" b="1" dirty="0"/>
              <a:t> </a:t>
            </a:r>
            <a:r>
              <a:rPr lang="mn-MN" sz="2700" b="1" dirty="0"/>
              <a:t>ЗОРИЛТУУД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FDA4B-7C5B-4470-89C5-21A9A097C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12017"/>
            <a:ext cx="7886700" cy="3777956"/>
          </a:xfrm>
        </p:spPr>
        <p:txBody>
          <a:bodyPr/>
          <a:lstStyle/>
          <a:p>
            <a:pPr marL="0" indent="0">
              <a:buNone/>
            </a:pPr>
            <a:r>
              <a:rPr lang="mn-MN" dirty="0"/>
              <a:t>	</a:t>
            </a:r>
          </a:p>
          <a:p>
            <a:pPr marL="0" indent="0" algn="ctr">
              <a:buNone/>
            </a:pPr>
            <a:r>
              <a:rPr lang="mn-MN" dirty="0"/>
              <a:t>	</a:t>
            </a:r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31B02C65-9542-45D5-AEEF-594D278F97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3851554"/>
              </p:ext>
            </p:extLst>
          </p:nvPr>
        </p:nvGraphicFramePr>
        <p:xfrm>
          <a:off x="628650" y="1712016"/>
          <a:ext cx="8218884" cy="4252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308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C6CD-9E1F-4FC6-8AF6-52F8F2EED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4911"/>
            <a:ext cx="7886700" cy="1182398"/>
          </a:xfrm>
        </p:spPr>
        <p:txBody>
          <a:bodyPr>
            <a:normAutofit fontScale="90000"/>
          </a:bodyPr>
          <a:lstStyle/>
          <a:p>
            <a:pPr algn="ctr"/>
            <a:r>
              <a:rPr lang="mn-MN" b="1" dirty="0"/>
              <a:t>Цаашид хэрэгжүүлэх гол зорилтууд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420E90-CFA3-4519-B17D-2BB3730CBB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832319"/>
              </p:ext>
            </p:extLst>
          </p:nvPr>
        </p:nvGraphicFramePr>
        <p:xfrm>
          <a:off x="879090" y="2232553"/>
          <a:ext cx="7886699" cy="3494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167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724" y="745589"/>
            <a:ext cx="7400551" cy="5570806"/>
          </a:xfrm>
        </p:spPr>
        <p:txBody>
          <a:bodyPr anchor="t">
            <a:noAutofit/>
          </a:bodyPr>
          <a:lstStyle/>
          <a:p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Үндэсний түвшний хөтөлбөртэй уялдуулсан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Нээлттэй засгийн түншлэлийн 3 дугаар Үндэсний үйл ажиллагааны төлөвлөгөө – 3-т тусгасан, дээд хэмжээний уулзалтаар мэдээлэл өгсөн.</a:t>
            </a:r>
          </a:p>
          <a:p>
            <a:pPr lvl="1"/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Авилгатай тэмцэх Үндэсний хөтөлбөрийн 4,1,6,5-бн 3-д туссан байна.</a:t>
            </a:r>
          </a:p>
          <a:p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Институтын хүрээг тодорхой болгож байна.</a:t>
            </a:r>
          </a:p>
          <a:p>
            <a:pPr lvl="1"/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Дугуй ширээний уулзалтуудаар тус асуудлаар мэдээлэл цуглуулдаг төрийн байгууллагуудтай мэдээлэл солилцож, нэгдсэн ойлголтод хүрсэн.</a:t>
            </a:r>
          </a:p>
          <a:p>
            <a:pPr lvl="1"/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Эрдэс баялгийн салбарын ил тод байдлын тухай хуулийн төсөлд холбогдох заалтыг оруулсан байна. </a:t>
            </a:r>
          </a:p>
          <a:p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ИНБ, сэтгүүлчдийн сүлжээ бий болж, тодорхой кэйсүүд дээр ажиллаж байна.</a:t>
            </a:r>
          </a:p>
          <a:p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Ил болсон мэдээллийн ашиглалт сайжирч байна.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/www.iltodezen.mn/</a:t>
            </a:r>
          </a:p>
          <a:p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Компаниудтай зөвлөлдөх уулзалтууд өргөжсөн. /МҮХАҮТ, Бизнесийн зөвлөлүүд, мэргэжлийн холбоод/</a:t>
            </a:r>
          </a:p>
          <a:p>
            <a:pPr marL="342900" lvl="1" indent="0">
              <a:buNone/>
            </a:pPr>
            <a:endParaRPr lang="mn-MN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mn-MN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mn-MN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661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43117"/>
              </p:ext>
            </p:extLst>
          </p:nvPr>
        </p:nvGraphicFramePr>
        <p:xfrm>
          <a:off x="633046" y="436098"/>
          <a:ext cx="8046718" cy="5894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5067">
                  <a:extLst>
                    <a:ext uri="{9D8B030D-6E8A-4147-A177-3AD203B41FA5}">
                      <a16:colId xmlns:a16="http://schemas.microsoft.com/office/drawing/2014/main" val="3443616172"/>
                    </a:ext>
                  </a:extLst>
                </a:gridCol>
                <a:gridCol w="685739">
                  <a:extLst>
                    <a:ext uri="{9D8B030D-6E8A-4147-A177-3AD203B41FA5}">
                      <a16:colId xmlns:a16="http://schemas.microsoft.com/office/drawing/2014/main" val="1899389459"/>
                    </a:ext>
                  </a:extLst>
                </a:gridCol>
                <a:gridCol w="685739">
                  <a:extLst>
                    <a:ext uri="{9D8B030D-6E8A-4147-A177-3AD203B41FA5}">
                      <a16:colId xmlns:a16="http://schemas.microsoft.com/office/drawing/2014/main" val="201646281"/>
                    </a:ext>
                  </a:extLst>
                </a:gridCol>
                <a:gridCol w="685739">
                  <a:extLst>
                    <a:ext uri="{9D8B030D-6E8A-4147-A177-3AD203B41FA5}">
                      <a16:colId xmlns:a16="http://schemas.microsoft.com/office/drawing/2014/main" val="3124900933"/>
                    </a:ext>
                  </a:extLst>
                </a:gridCol>
                <a:gridCol w="685739">
                  <a:extLst>
                    <a:ext uri="{9D8B030D-6E8A-4147-A177-3AD203B41FA5}">
                      <a16:colId xmlns:a16="http://schemas.microsoft.com/office/drawing/2014/main" val="757384841"/>
                    </a:ext>
                  </a:extLst>
                </a:gridCol>
                <a:gridCol w="685739">
                  <a:extLst>
                    <a:ext uri="{9D8B030D-6E8A-4147-A177-3AD203B41FA5}">
                      <a16:colId xmlns:a16="http://schemas.microsoft.com/office/drawing/2014/main" val="603535381"/>
                    </a:ext>
                  </a:extLst>
                </a:gridCol>
                <a:gridCol w="685739">
                  <a:extLst>
                    <a:ext uri="{9D8B030D-6E8A-4147-A177-3AD203B41FA5}">
                      <a16:colId xmlns:a16="http://schemas.microsoft.com/office/drawing/2014/main" val="2266961711"/>
                    </a:ext>
                  </a:extLst>
                </a:gridCol>
                <a:gridCol w="685739">
                  <a:extLst>
                    <a:ext uri="{9D8B030D-6E8A-4147-A177-3AD203B41FA5}">
                      <a16:colId xmlns:a16="http://schemas.microsoft.com/office/drawing/2014/main" val="4234934011"/>
                    </a:ext>
                  </a:extLst>
                </a:gridCol>
                <a:gridCol w="685739">
                  <a:extLst>
                    <a:ext uri="{9D8B030D-6E8A-4147-A177-3AD203B41FA5}">
                      <a16:colId xmlns:a16="http://schemas.microsoft.com/office/drawing/2014/main" val="1008506411"/>
                    </a:ext>
                  </a:extLst>
                </a:gridCol>
                <a:gridCol w="685739">
                  <a:extLst>
                    <a:ext uri="{9D8B030D-6E8A-4147-A177-3AD203B41FA5}">
                      <a16:colId xmlns:a16="http://schemas.microsoft.com/office/drawing/2014/main" val="1711158154"/>
                    </a:ext>
                  </a:extLst>
                </a:gridCol>
              </a:tblGrid>
              <a:tr h="626949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mn-MN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Монгол Улсын ОҮИТБС-ын жил бүрийн нэгтгэл тайлан- Эцсийн өмчлөгчийн мэдээлэл</a:t>
                      </a:r>
                      <a:endParaRPr lang="mn-MN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334049"/>
                  </a:ext>
                </a:extLst>
              </a:tr>
              <a:tr h="29606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3674790547"/>
                  </a:ext>
                </a:extLst>
              </a:tr>
              <a:tr h="370077">
                <a:tc>
                  <a:txBody>
                    <a:bodyPr/>
                    <a:lstStyle/>
                    <a:p>
                      <a:pPr algn="l" fontAlgn="b"/>
                      <a:r>
                        <a:rPr lang="mn-MN" sz="1400" b="1" u="none" strike="noStrike" dirty="0">
                          <a:effectLst/>
                        </a:rPr>
                        <a:t>Жил</a:t>
                      </a:r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2013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2014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2015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2016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2017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2018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2019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2020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2021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1575681529"/>
                  </a:ext>
                </a:extLst>
              </a:tr>
              <a:tr h="29606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4037995392"/>
                  </a:ext>
                </a:extLst>
              </a:tr>
              <a:tr h="740152">
                <a:tc>
                  <a:txBody>
                    <a:bodyPr/>
                    <a:lstStyle/>
                    <a:p>
                      <a:pPr algn="l" fontAlgn="b"/>
                      <a:r>
                        <a:rPr lang="mn-MN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Тайланд орсон компанийн тоо</a:t>
                      </a:r>
                      <a:endParaRPr lang="mn-M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  <a:endParaRPr lang="en-US" sz="1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1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17785363"/>
                  </a:ext>
                </a:extLst>
              </a:tr>
              <a:tr h="37007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1104357278"/>
                  </a:ext>
                </a:extLst>
              </a:tr>
              <a:tr h="1048551">
                <a:tc>
                  <a:txBody>
                    <a:bodyPr/>
                    <a:lstStyle/>
                    <a:p>
                      <a:pPr algn="l" fontAlgn="b"/>
                      <a:r>
                        <a:rPr lang="mn-M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Үүнээс мэдээллээ өгсөн компанийн тоо</a:t>
                      </a:r>
                      <a:endParaRPr lang="mn-MN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</a:t>
                      </a:r>
                      <a:endParaRPr lang="en-US" sz="1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687</a:t>
                      </a:r>
                      <a:endParaRPr lang="en-US" sz="1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1435612585"/>
                  </a:ext>
                </a:extLst>
              </a:tr>
              <a:tr h="37007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3933482328"/>
                  </a:ext>
                </a:extLst>
              </a:tr>
              <a:tr h="1480302">
                <a:tc>
                  <a:txBody>
                    <a:bodyPr/>
                    <a:lstStyle/>
                    <a:p>
                      <a:pPr algn="l" fontAlgn="b"/>
                      <a:r>
                        <a:rPr lang="mn-M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Үүнээс хувь хүний мэдээллээ ирүүлсэн компанийн тоо</a:t>
                      </a:r>
                      <a:endParaRPr lang="mn-MN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687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3941830254"/>
                  </a:ext>
                </a:extLst>
              </a:tr>
              <a:tr h="29606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mn-MN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Шинэ маягтаар</a:t>
                      </a:r>
                      <a:endParaRPr lang="mn-MN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59523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27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7452" y="1019023"/>
            <a:ext cx="7870561" cy="54099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7451" y="305241"/>
            <a:ext cx="787056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1350" b="1" dirty="0">
                <a:solidFill>
                  <a:srgbClr val="FF0000"/>
                </a:solidFill>
              </a:rPr>
              <a:t>Уул уурхай, хүнд үйлдвэрийн сайдын 2020 оны 3-р сарын 5-ны А/37 тоот тушаалаар ОҮИТБС-ын тайлагналын маягтыг шинэчилэн баталсан.</a:t>
            </a:r>
            <a:endParaRPr lang="en-US" sz="13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54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133058"/>
              </p:ext>
            </p:extLst>
          </p:nvPr>
        </p:nvGraphicFramePr>
        <p:xfrm>
          <a:off x="0" y="168812"/>
          <a:ext cx="9144000" cy="6288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14935110" imgH="4396680" progId="Excel.Sheet.12">
                  <p:embed/>
                </p:oleObj>
              </mc:Choice>
              <mc:Fallback>
                <p:oleObj name="Worksheet" r:id="rId3" imgW="14935110" imgH="4396680" progId="Excel.Shee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68812"/>
                        <a:ext cx="9144000" cy="6288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9601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14982" y="384003"/>
            <a:ext cx="7514035" cy="642938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mn-MN" sz="3000" dirty="0"/>
              <a:t>Цаашид анхаарах асуудлууд</a:t>
            </a:r>
            <a:endParaRPr lang="en-US" sz="3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9899" y="1364127"/>
            <a:ext cx="7794446" cy="4502101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mn-MN" dirty="0"/>
              <a:t>Мэдээлэл цуглуулдаг төрийн байгууллагуудын системийг холбох, сайжруулахад Олборлох үйлдвэрлэлийг </a:t>
            </a:r>
            <a:r>
              <a:rPr lang="mn-MN"/>
              <a:t>нээлттэй болгон Дэлхийн банкины </a:t>
            </a:r>
            <a:r>
              <a:rPr lang="mn-MN" dirty="0"/>
              <a:t>төслийг хэрэгжүүлэх</a:t>
            </a:r>
          </a:p>
          <a:p>
            <a:pPr marL="342900" indent="-342900">
              <a:buFont typeface="+mj-lt"/>
              <a:buAutoNum type="arabicPeriod"/>
            </a:pPr>
            <a:r>
              <a:rPr lang="mn-MN" dirty="0"/>
              <a:t>Мэдээллийг баталгаажуулахад Монгол банк, АТГ, бусад хууль хяналтын байгууллага, хараат бус эрэн сурвалжлах сэтгүүл зүй, ТББ-ай нягт хамтран ажиллах</a:t>
            </a:r>
          </a:p>
          <a:p>
            <a:pPr marL="342900" indent="-342900">
              <a:buFont typeface="+mj-lt"/>
              <a:buAutoNum type="arabicPeriod"/>
            </a:pPr>
            <a:r>
              <a:rPr lang="mn-MN" dirty="0"/>
              <a:t>Хууль батлуулахад лобби бүлэг байгуулагдаж, бизнесийн холбоодын дэмжлэгтэйгээр ач холбогдлыг сайтар ойлгуулахад хамтран ажиллах</a:t>
            </a:r>
          </a:p>
          <a:p>
            <a:pPr marL="342900" indent="-342900">
              <a:buFont typeface="+mj-lt"/>
              <a:buAutoNum type="arabicPeriod"/>
            </a:pPr>
            <a:r>
              <a:rPr lang="mn-MN" dirty="0"/>
              <a:t>Мэдээллээ ил болгож буй компанид чиглэсэн харилцаа холбоог үргэлжлүүлэх</a:t>
            </a:r>
          </a:p>
          <a:p>
            <a:pPr marL="342900" indent="-342900">
              <a:buFont typeface="+mj-lt"/>
              <a:buAutoNum type="arabicPeriod"/>
            </a:pPr>
            <a:r>
              <a:rPr lang="mn-MN" dirty="0"/>
              <a:t>Хараат бус сэтгүүл зүй, ТББ-ын чадавхийг тогтвортойгоор дэмжих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9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1044</TotalTime>
  <Words>645</Words>
  <Application>Microsoft Office PowerPoint</Application>
  <PresentationFormat>On-screen Show (4:3)</PresentationFormat>
  <Paragraphs>83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Worksheet</vt:lpstr>
      <vt:lpstr>ОҮИТБС-ын стандартын дагуу Ашиг хүртэгч эзэд(эцсийн өмчлөгч)-ийг  ажлын төлөвлөгөө (замын зураг)-ний биелэлт</vt:lpstr>
      <vt:lpstr>АХЭ-ийг ил болгох Замын зураг- 2016 онд Үндэсний зөвлөлийн 15-р хуралдаанаар батлагдсан</vt:lpstr>
      <vt:lpstr> ХЭРЭГЖСЭН/ ХЭРЭГЖИЖ БАЙГАА ЗОРИЛТУУД</vt:lpstr>
      <vt:lpstr>Цаашид хэрэгжүүлэх гол зорилтууд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Mongolia Pilot Experience on Beneficial Ownership Disclosure</dc:title>
  <dc:creator>Delgermaa</dc:creator>
  <cp:lastModifiedBy>Tselmeg Zorig</cp:lastModifiedBy>
  <cp:revision>138</cp:revision>
  <cp:lastPrinted>2022-05-19T01:36:16Z</cp:lastPrinted>
  <dcterms:created xsi:type="dcterms:W3CDTF">2016-10-17T05:29:53Z</dcterms:created>
  <dcterms:modified xsi:type="dcterms:W3CDTF">2022-05-20T01:52:01Z</dcterms:modified>
</cp:coreProperties>
</file>